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handoutMasters/handoutMaster1.xml" ContentType="application/vnd.openxmlformats-officedocument.presentationml.handoutMaster+xml"/>
  <Override PartName="/ppt/slides/slide5.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entation.xml" ContentType="application/vnd.openxmlformats-officedocument.presentationml.presentation.main+xml"/>
  <Override PartName="/docProps/app.xml" ContentType="application/vnd.openxmlformats-officedocument.extended-properties+xml"/>
  <Override PartName="/ppt/revisionInfo.xml" ContentType="application/vnd.ms-powerpoint.revisioninfo+xml"/>
  <Override PartName="/ppt/slides/slide18.xml" ContentType="application/vnd.openxmlformats-officedocument.presentationml.slide+xml"/>
  <Override PartName="/docProps/core.xml" ContentType="application/vnd.openxmlformats-package.core-properties+xml"/>
  <Override PartName="/ppt/slides/slide2.xml" ContentType="application/vnd.openxmlformats-officedocument.presentationml.slide+xml"/>
  <Override PartName="/ppt/slides/slide1.xml" ContentType="application/vnd.openxmlformats-officedocument.presentationml.slide+xml"/>
  <Override PartName="/ppt/slideLayouts/slideLayout2.xml" ContentType="application/vnd.openxmlformats-officedocument.presentationml.slideLayout+xml"/>
  <Override PartName="/ppt/slides/slide15.xml" ContentType="application/vnd.openxmlformats-officedocument.presentationml.slide+xml"/>
  <Override PartName="/ppt/presProps.xml" ContentType="application/vnd.openxmlformats-officedocument.presentationml.presProps+xml"/>
  <Override PartName="/ppt/slides/slide17.xml" ContentType="application/vnd.openxmlformats-officedocument.presentationml.slide+xml"/>
  <Override PartName="/ppt/slideLayouts/slideLayout1.xml" ContentType="application/vnd.openxmlformats-officedocument.presentationml.slideLayout+xml"/>
  <Override PartName="/ppt/slides/slide16.xml" ContentType="application/vnd.openxmlformats-officedocument.presentationml.slide+xml"/>
  <Override PartName="/ppt/slideLayouts/slideLayout3.xml" ContentType="application/vnd.openxmlformats-officedocument.presentationml.slideLayout+xml"/>
  <Override PartName="/ppt/slides/slide6.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84" r:id="rId1"/>
  </p:sldMasterIdLst>
  <p:notesMasterIdLst>
    <p:notesMasterId r:id="rId21"/>
  </p:notesMasterIdLst>
  <p:handoutMasterIdLst>
    <p:handoutMasterId r:id="rId22"/>
  </p:handoutMasterIdLst>
  <p:sldIdLst>
    <p:sldId id="302" r:id="rId2"/>
    <p:sldId id="256" r:id="rId3"/>
    <p:sldId id="322" r:id="rId4"/>
    <p:sldId id="366" r:id="rId5"/>
    <p:sldId id="367" r:id="rId6"/>
    <p:sldId id="368" r:id="rId7"/>
    <p:sldId id="358" r:id="rId8"/>
    <p:sldId id="369" r:id="rId9"/>
    <p:sldId id="370" r:id="rId10"/>
    <p:sldId id="371" r:id="rId11"/>
    <p:sldId id="372" r:id="rId12"/>
    <p:sldId id="373" r:id="rId13"/>
    <p:sldId id="374" r:id="rId14"/>
    <p:sldId id="376" r:id="rId15"/>
    <p:sldId id="375" r:id="rId16"/>
    <p:sldId id="277" r:id="rId17"/>
    <p:sldId id="263" r:id="rId18"/>
    <p:sldId id="310" r:id="rId19"/>
    <p:sldId id="264" r:id="rId20"/>
  </p:sldIdLst>
  <p:sldSz cx="9144000" cy="6858000" type="screen4x3"/>
  <p:notesSz cx="7104063" cy="10234613"/>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99" userDrawn="1">
          <p15:clr>
            <a:srgbClr val="A4A3A4"/>
          </p15:clr>
        </p15:guide>
        <p15:guide id="2" pos="272" userDrawn="1">
          <p15:clr>
            <a:srgbClr val="A4A3A4"/>
          </p15:clr>
        </p15:guide>
        <p15:guide id="3" pos="5488"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8EFA6"/>
    <a:srgbClr val="B2E3CE"/>
    <a:srgbClr val="99D3BB"/>
    <a:srgbClr val="A0DCC3"/>
    <a:srgbClr val="88CDAF"/>
    <a:srgbClr val="B3FFDE"/>
    <a:srgbClr val="00AF66"/>
    <a:srgbClr val="0BA551"/>
    <a:srgbClr val="0CB056"/>
    <a:srgbClr val="0A994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3FA9E64-FDCE-460F-8053-9F492E60E2FF}" v="23" dt="2026-03-17T09:37:35.039"/>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861" autoAdjust="0"/>
    <p:restoredTop sz="95857" autoAdjust="0"/>
  </p:normalViewPr>
  <p:slideViewPr>
    <p:cSldViewPr snapToGrid="0">
      <p:cViewPr varScale="1">
        <p:scale>
          <a:sx n="102" d="100"/>
          <a:sy n="102" d="100"/>
        </p:scale>
        <p:origin x="2076" y="108"/>
      </p:cViewPr>
      <p:guideLst>
        <p:guide orient="horz" pos="799"/>
        <p:guide pos="272"/>
        <p:guide pos="5488"/>
      </p:guideLst>
    </p:cSldViewPr>
  </p:slideViewPr>
  <p:outlineViewPr>
    <p:cViewPr>
      <p:scale>
        <a:sx n="33" d="100"/>
        <a:sy n="33" d="100"/>
      </p:scale>
      <p:origin x="0" y="0"/>
    </p:cViewPr>
    <p:sldLst>
      <p:sld r:id="rId1" collapse="1"/>
    </p:sldLst>
  </p:outlineViewPr>
  <p:notesTextViewPr>
    <p:cViewPr>
      <p:scale>
        <a:sx n="1" d="1"/>
        <a:sy n="1" d="1"/>
      </p:scale>
      <p:origin x="0" y="0"/>
    </p:cViewPr>
  </p:notesTextViewPr>
  <p:notesViewPr>
    <p:cSldViewPr snapToGrid="0">
      <p:cViewPr varScale="1">
        <p:scale>
          <a:sx n="82" d="100"/>
          <a:sy n="82" d="100"/>
        </p:scale>
        <p:origin x="2026" y="8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28"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 Id="rId27" Type="http://schemas.microsoft.com/office/2015/10/relationships/revisionInfo" Target="revisionInfo.xml"/><Relationship Id="rId30" Type="http://schemas.openxmlformats.org/officeDocument/2006/relationships/customXml" Target="../customXml/item3.xml"/></Relationships>
</file>

<file path=ppt/_rels/viewProps.xml.rels><?xml version="1.0" encoding="UTF-8" standalone="yes"?>
<Relationships xmlns="http://schemas.openxmlformats.org/package/2006/relationships"><Relationship Id="rId1" Type="http://schemas.openxmlformats.org/officeDocument/2006/relationships/slide" Target="slides/slide19.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A1871128-3E41-9D6A-66D9-4572E494325E}"/>
              </a:ext>
            </a:extLst>
          </p:cNvPr>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a:extLst>
              <a:ext uri="{FF2B5EF4-FFF2-40B4-BE49-F238E27FC236}">
                <a16:creationId xmlns:a16="http://schemas.microsoft.com/office/drawing/2014/main" id="{1E3A27D0-FA22-F5DB-1F53-66B962197EEC}"/>
              </a:ext>
            </a:extLst>
          </p:cNvPr>
          <p:cNvSpPr>
            <a:spLocks noGrp="1"/>
          </p:cNvSpPr>
          <p:nvPr>
            <p:ph type="dt" sz="quarter" idx="1"/>
          </p:nvPr>
        </p:nvSpPr>
        <p:spPr>
          <a:xfrm>
            <a:off x="4024313" y="0"/>
            <a:ext cx="3078162" cy="512763"/>
          </a:xfrm>
          <a:prstGeom prst="rect">
            <a:avLst/>
          </a:prstGeom>
        </p:spPr>
        <p:txBody>
          <a:bodyPr vert="horz" lIns="91440" tIns="45720" rIns="91440" bIns="45720" rtlCol="0"/>
          <a:lstStyle>
            <a:lvl1pPr algn="r">
              <a:defRPr sz="1200"/>
            </a:lvl1pPr>
          </a:lstStyle>
          <a:p>
            <a:fld id="{8C586151-0DDA-4012-9F83-898210E41BEF}" type="datetimeFigureOut">
              <a:rPr kumimoji="1" lang="ja-JP" altLang="en-US" smtClean="0"/>
              <a:t>2026/3/17</a:t>
            </a:fld>
            <a:endParaRPr kumimoji="1" lang="ja-JP" altLang="en-US"/>
          </a:p>
        </p:txBody>
      </p:sp>
      <p:sp>
        <p:nvSpPr>
          <p:cNvPr id="4" name="フッター プレースホルダー 3">
            <a:extLst>
              <a:ext uri="{FF2B5EF4-FFF2-40B4-BE49-F238E27FC236}">
                <a16:creationId xmlns:a16="http://schemas.microsoft.com/office/drawing/2014/main" id="{D522E3F8-C4DF-F716-9460-697A6307EE15}"/>
              </a:ext>
            </a:extLst>
          </p:cNvPr>
          <p:cNvSpPr>
            <a:spLocks noGrp="1"/>
          </p:cNvSpPr>
          <p:nvPr>
            <p:ph type="ftr" sz="quarter" idx="2"/>
          </p:nvPr>
        </p:nvSpPr>
        <p:spPr>
          <a:xfrm>
            <a:off x="0" y="9721850"/>
            <a:ext cx="3078163" cy="512763"/>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id="{B9CCDDFA-8F82-0A9E-8B65-0AD38759A91C}"/>
              </a:ext>
            </a:extLst>
          </p:cNvPr>
          <p:cNvSpPr>
            <a:spLocks noGrp="1"/>
          </p:cNvSpPr>
          <p:nvPr>
            <p:ph type="sldNum" sz="quarter" idx="3"/>
          </p:nvPr>
        </p:nvSpPr>
        <p:spPr>
          <a:xfrm>
            <a:off x="4024313" y="9721850"/>
            <a:ext cx="3078162" cy="512763"/>
          </a:xfrm>
          <a:prstGeom prst="rect">
            <a:avLst/>
          </a:prstGeom>
        </p:spPr>
        <p:txBody>
          <a:bodyPr vert="horz" lIns="91440" tIns="45720" rIns="91440" bIns="45720" rtlCol="0" anchor="b"/>
          <a:lstStyle>
            <a:lvl1pPr algn="r">
              <a:defRPr sz="1200"/>
            </a:lvl1pPr>
          </a:lstStyle>
          <a:p>
            <a:fld id="{926E279D-2F8B-406D-8AB8-DA3AB06CC117}" type="slidenum">
              <a:rPr kumimoji="1" lang="ja-JP" altLang="en-US" smtClean="0"/>
              <a:t>‹#›</a:t>
            </a:fld>
            <a:endParaRPr kumimoji="1" lang="ja-JP" altLang="en-US"/>
          </a:p>
        </p:txBody>
      </p:sp>
    </p:spTree>
    <p:extLst>
      <p:ext uri="{BB962C8B-B14F-4D97-AF65-F5344CB8AC3E}">
        <p14:creationId xmlns:p14="http://schemas.microsoft.com/office/powerpoint/2010/main" val="1063530943"/>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3223" userDrawn="1">
          <p15:clr>
            <a:srgbClr val="F26B43"/>
          </p15:clr>
        </p15:guide>
        <p15:guide id="2" pos="2237"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0"/>
            <a:ext cx="3078206" cy="513284"/>
          </a:xfrm>
          <a:prstGeom prst="rect">
            <a:avLst/>
          </a:prstGeom>
        </p:spPr>
        <p:txBody>
          <a:bodyPr vert="horz" lIns="94668" tIns="47334" rIns="94668" bIns="47334" rtlCol="0"/>
          <a:lstStyle>
            <a:lvl1pPr algn="l">
              <a:defRPr sz="1200"/>
            </a:lvl1pPr>
          </a:lstStyle>
          <a:p>
            <a:endParaRPr kumimoji="1" lang="ja-JP" altLang="en-US"/>
          </a:p>
        </p:txBody>
      </p:sp>
      <p:sp>
        <p:nvSpPr>
          <p:cNvPr id="3" name="日付プレースホルダー 2"/>
          <p:cNvSpPr>
            <a:spLocks noGrp="1"/>
          </p:cNvSpPr>
          <p:nvPr>
            <p:ph type="dt" idx="1"/>
          </p:nvPr>
        </p:nvSpPr>
        <p:spPr>
          <a:xfrm>
            <a:off x="4024201" y="0"/>
            <a:ext cx="3078206" cy="513284"/>
          </a:xfrm>
          <a:prstGeom prst="rect">
            <a:avLst/>
          </a:prstGeom>
        </p:spPr>
        <p:txBody>
          <a:bodyPr vert="horz" lIns="94668" tIns="47334" rIns="94668" bIns="47334" rtlCol="0"/>
          <a:lstStyle>
            <a:lvl1pPr algn="r">
              <a:defRPr sz="1200"/>
            </a:lvl1pPr>
          </a:lstStyle>
          <a:p>
            <a:fld id="{9260379F-5817-44C9-ADDC-2E2AC71306D2}" type="datetimeFigureOut">
              <a:rPr kumimoji="1" lang="ja-JP" altLang="en-US" smtClean="0"/>
              <a:t>2026/3/17</a:t>
            </a:fld>
            <a:endParaRPr kumimoji="1" lang="ja-JP" altLang="en-US"/>
          </a:p>
        </p:txBody>
      </p:sp>
      <p:sp>
        <p:nvSpPr>
          <p:cNvPr id="4" name="スライド イメージ プレースホルダー 3"/>
          <p:cNvSpPr>
            <a:spLocks noGrp="1" noRot="1" noChangeAspect="1"/>
          </p:cNvSpPr>
          <p:nvPr>
            <p:ph type="sldImg" idx="2"/>
          </p:nvPr>
        </p:nvSpPr>
        <p:spPr>
          <a:xfrm>
            <a:off x="1249363" y="1279525"/>
            <a:ext cx="4605337" cy="3454400"/>
          </a:xfrm>
          <a:prstGeom prst="rect">
            <a:avLst/>
          </a:prstGeom>
          <a:noFill/>
          <a:ln w="12700">
            <a:solidFill>
              <a:prstClr val="black"/>
            </a:solidFill>
          </a:ln>
        </p:spPr>
        <p:txBody>
          <a:bodyPr vert="horz" lIns="94668" tIns="47334" rIns="94668" bIns="47334" rtlCol="0" anchor="ctr"/>
          <a:lstStyle/>
          <a:p>
            <a:endParaRPr lang="ja-JP" altLang="en-US"/>
          </a:p>
        </p:txBody>
      </p:sp>
      <p:sp>
        <p:nvSpPr>
          <p:cNvPr id="5" name="ノート プレースホルダー 4"/>
          <p:cNvSpPr>
            <a:spLocks noGrp="1"/>
          </p:cNvSpPr>
          <p:nvPr>
            <p:ph type="body" sz="quarter" idx="3"/>
          </p:nvPr>
        </p:nvSpPr>
        <p:spPr>
          <a:xfrm>
            <a:off x="710739" y="4925235"/>
            <a:ext cx="5682588" cy="4029439"/>
          </a:xfrm>
          <a:prstGeom prst="rect">
            <a:avLst/>
          </a:prstGeom>
        </p:spPr>
        <p:txBody>
          <a:bodyPr vert="horz" lIns="94668" tIns="47334" rIns="94668" bIns="47334"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1" y="9721330"/>
            <a:ext cx="3078206" cy="513284"/>
          </a:xfrm>
          <a:prstGeom prst="rect">
            <a:avLst/>
          </a:prstGeom>
        </p:spPr>
        <p:txBody>
          <a:bodyPr vert="horz" lIns="94668" tIns="47334" rIns="94668" bIns="47334"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4024201" y="9721330"/>
            <a:ext cx="3078206" cy="513284"/>
          </a:xfrm>
          <a:prstGeom prst="rect">
            <a:avLst/>
          </a:prstGeom>
        </p:spPr>
        <p:txBody>
          <a:bodyPr vert="horz" lIns="94668" tIns="47334" rIns="94668" bIns="47334" rtlCol="0" anchor="b"/>
          <a:lstStyle>
            <a:lvl1pPr algn="r">
              <a:defRPr sz="1200"/>
            </a:lvl1pPr>
          </a:lstStyle>
          <a:p>
            <a:fld id="{B8E45F87-4A19-4396-AB9A-DF18271AEE30}" type="slidenum">
              <a:rPr kumimoji="1" lang="ja-JP" altLang="en-US" smtClean="0"/>
              <a:t>‹#›</a:t>
            </a:fld>
            <a:endParaRPr kumimoji="1" lang="ja-JP" altLang="en-US"/>
          </a:p>
        </p:txBody>
      </p:sp>
    </p:spTree>
    <p:extLst>
      <p:ext uri="{BB962C8B-B14F-4D97-AF65-F5344CB8AC3E}">
        <p14:creationId xmlns:p14="http://schemas.microsoft.com/office/powerpoint/2010/main" val="3901736787"/>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見開きタイトル">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6E38F486-717D-4B0B-AA96-D491B08CDE9C}" type="datetime1">
              <a:rPr lang="en-US" altLang="ja-JP" smtClean="0"/>
              <a:t>3/17/2026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a:p>
        </p:txBody>
      </p:sp>
      <p:sp>
        <p:nvSpPr>
          <p:cNvPr id="7" name="正方形/長方形 6">
            <a:extLst>
              <a:ext uri="{FF2B5EF4-FFF2-40B4-BE49-F238E27FC236}">
                <a16:creationId xmlns:a16="http://schemas.microsoft.com/office/drawing/2014/main" id="{5718D843-1677-4812-A8F4-94485F1E0171}"/>
              </a:ext>
            </a:extLst>
          </p:cNvPr>
          <p:cNvSpPr/>
          <p:nvPr userDrawn="1"/>
        </p:nvSpPr>
        <p:spPr>
          <a:xfrm>
            <a:off x="0" y="-48322"/>
            <a:ext cx="9144000" cy="3477322"/>
          </a:xfrm>
          <a:prstGeom prst="rect">
            <a:avLst/>
          </a:prstGeom>
          <a:solidFill>
            <a:srgbClr val="B8EF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Tree>
    <p:extLst>
      <p:ext uri="{BB962C8B-B14F-4D97-AF65-F5344CB8AC3E}">
        <p14:creationId xmlns:p14="http://schemas.microsoft.com/office/powerpoint/2010/main" val="7427863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図版">
    <p:bg>
      <p:bgRef idx="1002">
        <a:schemeClr val="bg1"/>
      </p:bgRef>
    </p:bg>
    <p:spTree>
      <p:nvGrpSpPr>
        <p:cNvPr id="1" name=""/>
        <p:cNvGrpSpPr/>
        <p:nvPr/>
      </p:nvGrpSpPr>
      <p:grpSpPr>
        <a:xfrm>
          <a:off x="0" y="0"/>
          <a:ext cx="0" cy="0"/>
          <a:chOff x="0" y="0"/>
          <a:chExt cx="0" cy="0"/>
        </a:xfrm>
      </p:grpSpPr>
      <p:sp>
        <p:nvSpPr>
          <p:cNvPr id="8" name="フリーフォーム: 図形 7">
            <a:extLst>
              <a:ext uri="{FF2B5EF4-FFF2-40B4-BE49-F238E27FC236}">
                <a16:creationId xmlns:a16="http://schemas.microsoft.com/office/drawing/2014/main" id="{F60F991F-926A-F679-4C24-D61A8F46A7FB}"/>
              </a:ext>
            </a:extLst>
          </p:cNvPr>
          <p:cNvSpPr/>
          <p:nvPr userDrawn="1"/>
        </p:nvSpPr>
        <p:spPr>
          <a:xfrm>
            <a:off x="-168676" y="-195309"/>
            <a:ext cx="9401453" cy="861134"/>
          </a:xfrm>
          <a:custGeom>
            <a:avLst/>
            <a:gdLst>
              <a:gd name="connsiteX0" fmla="*/ 0 w 9401453"/>
              <a:gd name="connsiteY0" fmla="*/ 0 h 861134"/>
              <a:gd name="connsiteX1" fmla="*/ 9401453 w 9401453"/>
              <a:gd name="connsiteY1" fmla="*/ 0 h 861134"/>
              <a:gd name="connsiteX2" fmla="*/ 9401453 w 9401453"/>
              <a:gd name="connsiteY2" fmla="*/ 257453 h 861134"/>
              <a:gd name="connsiteX3" fmla="*/ 2157274 w 9401453"/>
              <a:gd name="connsiteY3" fmla="*/ 257453 h 861134"/>
              <a:gd name="connsiteX4" fmla="*/ 2157274 w 9401453"/>
              <a:gd name="connsiteY4" fmla="*/ 861134 h 861134"/>
              <a:gd name="connsiteX5" fmla="*/ 0 w 9401453"/>
              <a:gd name="connsiteY5" fmla="*/ 861134 h 861134"/>
              <a:gd name="connsiteX6" fmla="*/ 0 w 9401453"/>
              <a:gd name="connsiteY6" fmla="*/ 0 h 861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01453" h="861134">
                <a:moveTo>
                  <a:pt x="0" y="0"/>
                </a:moveTo>
                <a:lnTo>
                  <a:pt x="9401453" y="0"/>
                </a:lnTo>
                <a:lnTo>
                  <a:pt x="9401453" y="257453"/>
                </a:lnTo>
                <a:lnTo>
                  <a:pt x="2157274" y="257453"/>
                </a:lnTo>
                <a:lnTo>
                  <a:pt x="2157274" y="861134"/>
                </a:lnTo>
                <a:lnTo>
                  <a:pt x="0" y="861134"/>
                </a:lnTo>
                <a:lnTo>
                  <a:pt x="0" y="0"/>
                </a:lnTo>
                <a:close/>
              </a:path>
            </a:pathLst>
          </a:custGeom>
          <a:solidFill>
            <a:srgbClr val="B8EFA6"/>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Date Placeholder 3"/>
          <p:cNvSpPr>
            <a:spLocks noGrp="1"/>
          </p:cNvSpPr>
          <p:nvPr>
            <p:ph type="dt" sz="half" idx="10"/>
          </p:nvPr>
        </p:nvSpPr>
        <p:spPr/>
        <p:txBody>
          <a:bodyPr/>
          <a:lstStyle/>
          <a:p>
            <a:fld id="{4F8B75DE-676E-40B6-9CDA-BD4C728AC47E}" type="datetime1">
              <a:rPr lang="en-US" altLang="ja-JP" smtClean="0"/>
              <a:t>3/17/2026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a:p>
        </p:txBody>
      </p:sp>
      <p:sp>
        <p:nvSpPr>
          <p:cNvPr id="7" name="テキスト ボックス 6">
            <a:extLst>
              <a:ext uri="{FF2B5EF4-FFF2-40B4-BE49-F238E27FC236}">
                <a16:creationId xmlns:a16="http://schemas.microsoft.com/office/drawing/2014/main" id="{ABFF5CAE-B56C-95DA-DA6F-AF31AA2796A3}"/>
              </a:ext>
            </a:extLst>
          </p:cNvPr>
          <p:cNvSpPr txBox="1"/>
          <p:nvPr userDrawn="1"/>
        </p:nvSpPr>
        <p:spPr>
          <a:xfrm>
            <a:off x="432833" y="18861"/>
            <a:ext cx="1129639" cy="646331"/>
          </a:xfrm>
          <a:prstGeom prst="rect">
            <a:avLst/>
          </a:prstGeom>
          <a:noFill/>
        </p:spPr>
        <p:txBody>
          <a:bodyPr wrap="square" rtlCol="0">
            <a:spAutoFit/>
          </a:bodyPr>
          <a:lstStyle/>
          <a:p>
            <a:pPr>
              <a:lnSpc>
                <a:spcPct val="100000"/>
              </a:lnSpc>
            </a:pPr>
            <a:r>
              <a:rPr lang="ja-JP" altLang="en-US" sz="3600" b="1" dirty="0">
                <a:solidFill>
                  <a:schemeClr val="tx1"/>
                </a:solidFill>
                <a:latin typeface="游ゴシック" panose="020B0400000000000000" pitchFamily="50" charset="-128"/>
                <a:ea typeface="游ゴシック" panose="020B0400000000000000" pitchFamily="50" charset="-128"/>
              </a:rPr>
              <a:t>導入</a:t>
            </a:r>
            <a:endParaRPr lang="ja-JP" altLang="ja-JP" sz="3600" b="1" dirty="0">
              <a:solidFill>
                <a:schemeClr val="tx1"/>
              </a:solidFill>
              <a:latin typeface="游ゴシック" panose="020B0400000000000000" pitchFamily="50" charset="-128"/>
              <a:ea typeface="游ゴシック" panose="020B0400000000000000" pitchFamily="50" charset="-128"/>
            </a:endParaRPr>
          </a:p>
        </p:txBody>
      </p:sp>
    </p:spTree>
    <p:extLst>
      <p:ext uri="{BB962C8B-B14F-4D97-AF65-F5344CB8AC3E}">
        <p14:creationId xmlns:p14="http://schemas.microsoft.com/office/powerpoint/2010/main" val="2929061415"/>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小見出し２">
    <p:bg>
      <p:bgRef idx="1002">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07BC1D3A-BC93-4558-8E9D-7728BFCCE72F}" type="datetime1">
              <a:rPr lang="en-US" altLang="ja-JP" smtClean="0"/>
              <a:t>3/17/2026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a:p>
        </p:txBody>
      </p:sp>
      <p:sp>
        <p:nvSpPr>
          <p:cNvPr id="2" name="フリーフォーム: 図形 1">
            <a:extLst>
              <a:ext uri="{FF2B5EF4-FFF2-40B4-BE49-F238E27FC236}">
                <a16:creationId xmlns:a16="http://schemas.microsoft.com/office/drawing/2014/main" id="{A7A769B5-14E8-466D-FFE5-EF5314B7E995}"/>
              </a:ext>
            </a:extLst>
          </p:cNvPr>
          <p:cNvSpPr/>
          <p:nvPr userDrawn="1"/>
        </p:nvSpPr>
        <p:spPr>
          <a:xfrm>
            <a:off x="-242824" y="-157717"/>
            <a:ext cx="9534144" cy="908304"/>
          </a:xfrm>
          <a:custGeom>
            <a:avLst/>
            <a:gdLst>
              <a:gd name="connsiteX0" fmla="*/ 9534144 w 9534144"/>
              <a:gd name="connsiteY0" fmla="*/ 0 h 908304"/>
              <a:gd name="connsiteX1" fmla="*/ 9534144 w 9534144"/>
              <a:gd name="connsiteY1" fmla="*/ 377952 h 908304"/>
              <a:gd name="connsiteX2" fmla="*/ 7382256 w 9534144"/>
              <a:gd name="connsiteY2" fmla="*/ 377952 h 908304"/>
              <a:gd name="connsiteX3" fmla="*/ 7382256 w 9534144"/>
              <a:gd name="connsiteY3" fmla="*/ 908304 h 908304"/>
              <a:gd name="connsiteX4" fmla="*/ 0 w 9534144"/>
              <a:gd name="connsiteY4" fmla="*/ 908304 h 908304"/>
              <a:gd name="connsiteX5" fmla="*/ 0 w 9534144"/>
              <a:gd name="connsiteY5" fmla="*/ 0 h 908304"/>
              <a:gd name="connsiteX6" fmla="*/ 9534144 w 9534144"/>
              <a:gd name="connsiteY6" fmla="*/ 0 h 908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534144" h="908304">
                <a:moveTo>
                  <a:pt x="9534144" y="0"/>
                </a:moveTo>
                <a:lnTo>
                  <a:pt x="9534144" y="377952"/>
                </a:lnTo>
                <a:lnTo>
                  <a:pt x="7382256" y="377952"/>
                </a:lnTo>
                <a:lnTo>
                  <a:pt x="7382256" y="908304"/>
                </a:lnTo>
                <a:lnTo>
                  <a:pt x="0" y="908304"/>
                </a:lnTo>
                <a:lnTo>
                  <a:pt x="0" y="0"/>
                </a:lnTo>
                <a:lnTo>
                  <a:pt x="9534144" y="0"/>
                </a:lnTo>
                <a:close/>
              </a:path>
            </a:pathLst>
          </a:custGeom>
          <a:solidFill>
            <a:srgbClr val="B8EFA6"/>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377763957"/>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活用">
    <p:bg>
      <p:bgPr>
        <a:solidFill>
          <a:schemeClr val="bg1"/>
        </a:solidFill>
        <a:effectLst/>
      </p:bgPr>
    </p:bg>
    <p:spTree>
      <p:nvGrpSpPr>
        <p:cNvPr id="1" name=""/>
        <p:cNvGrpSpPr/>
        <p:nvPr/>
      </p:nvGrpSpPr>
      <p:grpSpPr>
        <a:xfrm>
          <a:off x="0" y="0"/>
          <a:ext cx="0" cy="0"/>
          <a:chOff x="0" y="0"/>
          <a:chExt cx="0" cy="0"/>
        </a:xfrm>
      </p:grpSpPr>
      <p:sp>
        <p:nvSpPr>
          <p:cNvPr id="7" name="正方形/長方形 6">
            <a:extLst>
              <a:ext uri="{FF2B5EF4-FFF2-40B4-BE49-F238E27FC236}">
                <a16:creationId xmlns:a16="http://schemas.microsoft.com/office/drawing/2014/main" id="{8A62DB11-B754-4E4A-9C45-D6599F11F1D6}"/>
              </a:ext>
            </a:extLst>
          </p:cNvPr>
          <p:cNvSpPr/>
          <p:nvPr userDrawn="1"/>
        </p:nvSpPr>
        <p:spPr>
          <a:xfrm>
            <a:off x="-136851" y="-131418"/>
            <a:ext cx="2516795" cy="905904"/>
          </a:xfrm>
          <a:prstGeom prst="rect">
            <a:avLst/>
          </a:prstGeom>
          <a:solidFill>
            <a:srgbClr val="B8EFA6"/>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Date Placeholder 3"/>
          <p:cNvSpPr>
            <a:spLocks noGrp="1"/>
          </p:cNvSpPr>
          <p:nvPr>
            <p:ph type="dt" sz="half" idx="10"/>
          </p:nvPr>
        </p:nvSpPr>
        <p:spPr/>
        <p:txBody>
          <a:bodyPr/>
          <a:lstStyle/>
          <a:p>
            <a:fld id="{E9625BD3-0AF2-436D-BC90-20AA90F8318E}" type="datetime1">
              <a:rPr lang="en-US" altLang="ja-JP" smtClean="0"/>
              <a:t>3/17/2026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
        <p:nvSpPr>
          <p:cNvPr id="3" name="テキスト ボックス 2">
            <a:extLst>
              <a:ext uri="{FF2B5EF4-FFF2-40B4-BE49-F238E27FC236}">
                <a16:creationId xmlns:a16="http://schemas.microsoft.com/office/drawing/2014/main" id="{CB30109B-BAFB-39A1-A089-2BE0D1ED80E4}"/>
              </a:ext>
            </a:extLst>
          </p:cNvPr>
          <p:cNvSpPr txBox="1"/>
          <p:nvPr userDrawn="1"/>
        </p:nvSpPr>
        <p:spPr>
          <a:xfrm>
            <a:off x="370687" y="74194"/>
            <a:ext cx="1679093" cy="646331"/>
          </a:xfrm>
          <a:prstGeom prst="rect">
            <a:avLst/>
          </a:prstGeom>
          <a:noFill/>
        </p:spPr>
        <p:txBody>
          <a:bodyPr wrap="square" rtlCol="0">
            <a:spAutoFit/>
          </a:bodyPr>
          <a:lstStyle/>
          <a:p>
            <a:pPr>
              <a:lnSpc>
                <a:spcPct val="100000"/>
              </a:lnSpc>
            </a:pPr>
            <a:r>
              <a:rPr lang="ja-JP" altLang="en-US" sz="3600" b="1" dirty="0">
                <a:solidFill>
                  <a:schemeClr val="tx1"/>
                </a:solidFill>
                <a:latin typeface="游ゴシック" panose="020B0400000000000000" pitchFamily="50" charset="-128"/>
                <a:ea typeface="游ゴシック" panose="020B0400000000000000" pitchFamily="50" charset="-128"/>
              </a:rPr>
              <a:t>まとめ</a:t>
            </a:r>
            <a:endParaRPr lang="ja-JP" altLang="ja-JP" sz="3600" b="1" dirty="0">
              <a:solidFill>
                <a:schemeClr val="tx1"/>
              </a:solidFill>
              <a:latin typeface="游ゴシック" panose="020B0400000000000000" pitchFamily="50" charset="-128"/>
              <a:ea typeface="游ゴシック" panose="020B0400000000000000" pitchFamily="50" charset="-128"/>
            </a:endParaRPr>
          </a:p>
        </p:txBody>
      </p:sp>
    </p:spTree>
    <p:extLst>
      <p:ext uri="{BB962C8B-B14F-4D97-AF65-F5344CB8AC3E}">
        <p14:creationId xmlns:p14="http://schemas.microsoft.com/office/powerpoint/2010/main" val="1673785138"/>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33845" y="365760"/>
            <a:ext cx="7886700" cy="1325562"/>
          </a:xfrm>
          <a:prstGeom prst="rect">
            <a:avLst/>
          </a:prstGeom>
        </p:spPr>
        <p:txBody>
          <a:bodyPr vert="horz" lIns="91440" tIns="45720" rIns="91440" bIns="45720" rtlCol="0" anchor="ctr">
            <a:normAutofit/>
          </a:bodyPr>
          <a:lstStyle/>
          <a:p>
            <a:r>
              <a:rPr lang="ja-JP" altLang="en-US" dirty="0"/>
              <a:t>マスター タイトルの書式設定</a:t>
            </a:r>
            <a:endParaRPr lang="en-US" dirty="0"/>
          </a:p>
        </p:txBody>
      </p:sp>
      <p:sp>
        <p:nvSpPr>
          <p:cNvPr id="3" name="Text Placeholder 2"/>
          <p:cNvSpPr>
            <a:spLocks noGrp="1"/>
          </p:cNvSpPr>
          <p:nvPr>
            <p:ph type="body" idx="1"/>
          </p:nvPr>
        </p:nvSpPr>
        <p:spPr>
          <a:xfrm>
            <a:off x="633845" y="1828801"/>
            <a:ext cx="7886700" cy="4351337"/>
          </a:xfrm>
          <a:prstGeom prst="rect">
            <a:avLst/>
          </a:prstGeom>
        </p:spPr>
        <p:txBody>
          <a:bodyPr vert="horz" lIns="91440" tIns="45720" rIns="91440" bIns="45720" rtlCol="0">
            <a:normAutofit/>
          </a:bodyPr>
          <a:lstStyle/>
          <a:p>
            <a:pPr lvl="0"/>
            <a:r>
              <a:rPr lang="ja-JP" altLang="en-US" dirty="0"/>
              <a:t>マスター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100">
                <a:solidFill>
                  <a:schemeClr val="tx1">
                    <a:lumMod val="65000"/>
                    <a:lumOff val="35000"/>
                  </a:schemeClr>
                </a:solidFill>
              </a:defRPr>
            </a:lvl1pPr>
          </a:lstStyle>
          <a:p>
            <a:fld id="{03F3BADA-230D-4212-A026-A9871BAB99F3}" type="datetime1">
              <a:rPr lang="en-US" altLang="ja-JP" smtClean="0"/>
              <a:t>3/17/2026</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100">
                <a:solidFill>
                  <a:schemeClr val="tx1">
                    <a:lumMod val="65000"/>
                    <a:lumOff val="35000"/>
                  </a:schemeClr>
                </a:solidFill>
              </a:defRPr>
            </a:lvl1pPr>
          </a:lstStyle>
          <a:p>
            <a:endParaRPr lang="en-US"/>
          </a:p>
        </p:txBody>
      </p:sp>
      <p:sp>
        <p:nvSpPr>
          <p:cNvPr id="6" name="Slide Number Placeholder 5"/>
          <p:cNvSpPr>
            <a:spLocks noGrp="1"/>
          </p:cNvSpPr>
          <p:nvPr>
            <p:ph type="sldNum" sz="quarter" idx="4"/>
          </p:nvPr>
        </p:nvSpPr>
        <p:spPr>
          <a:xfrm>
            <a:off x="8747760" y="6287137"/>
            <a:ext cx="441960" cy="365125"/>
          </a:xfrm>
          <a:prstGeom prst="rect">
            <a:avLst/>
          </a:prstGeom>
        </p:spPr>
        <p:txBody>
          <a:bodyPr vert="horz" lIns="91440" tIns="45720" rIns="91440" bIns="45720" rtlCol="0" anchor="ctr"/>
          <a:lstStyle>
            <a:lvl1pPr algn="ctr">
              <a:defRPr sz="1600">
                <a:solidFill>
                  <a:schemeClr val="tx1"/>
                </a:solidFill>
                <a:latin typeface="游ゴシック" panose="020B0400000000000000" pitchFamily="50" charset="-128"/>
                <a:ea typeface="游ゴシック" panose="020B0400000000000000" pitchFamily="50" charset="-128"/>
              </a:defRPr>
            </a:lvl1p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1935007596"/>
      </p:ext>
    </p:extLst>
  </p:cSld>
  <p:clrMap bg1="lt1" tx1="dk1" bg2="lt2" tx2="dk2" accent1="accent1" accent2="accent2" accent3="accent3" accent4="accent4" accent5="accent5" accent6="accent6" hlink="hlink" folHlink="folHlink"/>
  <p:sldLayoutIdLst>
    <p:sldLayoutId id="2147483685" r:id="rId1"/>
    <p:sldLayoutId id="2147483763" r:id="rId2"/>
    <p:sldLayoutId id="2147483764" r:id="rId3"/>
    <p:sldLayoutId id="2147483758" r:id="rId4"/>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Wingdings 2" pitchFamily="18" charset="2"/>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Wingdings 2" pitchFamily="18" charset="2"/>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Wingdings 2" pitchFamily="18" charset="2"/>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Wingdings 2" pitchFamily="18" charset="2"/>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Wingdings 2" pitchFamily="18" charset="2"/>
        <a:buChar char=""/>
        <a:defRPr kumimoji="1" sz="1800" kern="1200">
          <a:solidFill>
            <a:schemeClr val="tx1"/>
          </a:solidFill>
          <a:latin typeface="+mn-lt"/>
          <a:ea typeface="+mn-ea"/>
          <a:cs typeface="+mn-cs"/>
        </a:defRPr>
      </a:lvl5pPr>
      <a:lvl6pPr marL="2514600" indent="-228600" algn="l" defTabSz="914400" rtl="0" eaLnBrk="1" latinLnBrk="0" hangingPunct="1">
        <a:spcBef>
          <a:spcPct val="20000"/>
        </a:spcBef>
        <a:buFont typeface="Wingdings 2" pitchFamily="18" charset="2"/>
        <a:buChar char=""/>
        <a:defRPr kumimoji="1" sz="1800" kern="1200">
          <a:solidFill>
            <a:schemeClr val="tx1"/>
          </a:solidFill>
          <a:latin typeface="+mn-lt"/>
          <a:ea typeface="+mn-ea"/>
          <a:cs typeface="+mn-cs"/>
        </a:defRPr>
      </a:lvl6pPr>
      <a:lvl7pPr marL="2971800" indent="-228600" algn="l" defTabSz="914400" rtl="0" eaLnBrk="1" latinLnBrk="0" hangingPunct="1">
        <a:spcBef>
          <a:spcPct val="20000"/>
        </a:spcBef>
        <a:buFont typeface="Wingdings 2" pitchFamily="18" charset="2"/>
        <a:buChar char=""/>
        <a:defRPr kumimoji="1" sz="1800" kern="1200">
          <a:solidFill>
            <a:schemeClr val="tx1"/>
          </a:solidFill>
          <a:latin typeface="+mn-lt"/>
          <a:ea typeface="+mn-ea"/>
          <a:cs typeface="+mn-cs"/>
        </a:defRPr>
      </a:lvl7pPr>
      <a:lvl8pPr marL="3429000" indent="-228600" algn="l" defTabSz="914400" rtl="0" eaLnBrk="1" latinLnBrk="0" hangingPunct="1">
        <a:spcBef>
          <a:spcPct val="20000"/>
        </a:spcBef>
        <a:buFont typeface="Wingdings 2" pitchFamily="18" charset="2"/>
        <a:buChar char=""/>
        <a:defRPr kumimoji="1" sz="1800" kern="1200">
          <a:solidFill>
            <a:schemeClr val="tx1"/>
          </a:solidFill>
          <a:latin typeface="+mn-lt"/>
          <a:ea typeface="+mn-ea"/>
          <a:cs typeface="+mn-cs"/>
        </a:defRPr>
      </a:lvl8pPr>
      <a:lvl9pPr marL="3886200" indent="-228600" algn="l" defTabSz="914400" rtl="0" eaLnBrk="1" latinLnBrk="0" hangingPunct="1">
        <a:spcBef>
          <a:spcPct val="20000"/>
        </a:spcBef>
        <a:buFont typeface="Wingdings 2" pitchFamily="18" charset="2"/>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タイトル 5">
            <a:extLst>
              <a:ext uri="{FF2B5EF4-FFF2-40B4-BE49-F238E27FC236}">
                <a16:creationId xmlns:a16="http://schemas.microsoft.com/office/drawing/2014/main" id="{48811655-98E4-4CCD-A0D1-19DD9BD4FD15}"/>
              </a:ext>
            </a:extLst>
          </p:cNvPr>
          <p:cNvSpPr txBox="1">
            <a:spLocks/>
          </p:cNvSpPr>
          <p:nvPr/>
        </p:nvSpPr>
        <p:spPr>
          <a:xfrm>
            <a:off x="1460852" y="1823221"/>
            <a:ext cx="6806455" cy="1047751"/>
          </a:xfrm>
          <a:prstGeom prst="rect">
            <a:avLst/>
          </a:prstGeom>
        </p:spPr>
        <p:txBody>
          <a:bodyPr vert="horz" lIns="0" tIns="36000" rIns="0" bIns="0" rtlCol="0" anchor="ctr" anchorCtr="0">
            <a:noAutofit/>
          </a:bodyPr>
          <a:lstStyle>
            <a:lvl1pPr algn="ctr" defTabSz="914400" rtl="0" eaLnBrk="1" latinLnBrk="0" hangingPunct="1">
              <a:lnSpc>
                <a:spcPct val="90000"/>
              </a:lnSpc>
              <a:spcBef>
                <a:spcPct val="0"/>
              </a:spcBef>
              <a:buNone/>
              <a:defRPr kumimoji="1" sz="6000" b="1" kern="1200">
                <a:solidFill>
                  <a:schemeClr val="tx1"/>
                </a:solidFill>
                <a:latin typeface="+mj-lt"/>
                <a:ea typeface="+mj-ea"/>
                <a:cs typeface="+mj-cs"/>
              </a:defRPr>
            </a:lvl1pPr>
          </a:lstStyle>
          <a:p>
            <a:pPr marL="900000" indent="-900000" algn="l">
              <a:lnSpc>
                <a:spcPct val="100000"/>
              </a:lnSpc>
            </a:pPr>
            <a:r>
              <a:rPr lang="ja-JP" altLang="en-US" sz="5400">
                <a:latin typeface="游ゴシック" panose="020B0400000000000000" pitchFamily="50" charset="-128"/>
                <a:ea typeface="游ゴシック" panose="020B0400000000000000" pitchFamily="50" charset="-128"/>
              </a:rPr>
              <a:t>７ 黒船の来航と</a:t>
            </a:r>
            <a:endParaRPr lang="en-US" altLang="ja-JP" sz="5400" dirty="0">
              <a:latin typeface="游ゴシック" panose="020B0400000000000000" pitchFamily="50" charset="-128"/>
              <a:ea typeface="游ゴシック" panose="020B0400000000000000" pitchFamily="50" charset="-128"/>
            </a:endParaRPr>
          </a:p>
          <a:p>
            <a:pPr marL="900000" indent="-900000" algn="l">
              <a:lnSpc>
                <a:spcPct val="100000"/>
              </a:lnSpc>
            </a:pPr>
            <a:r>
              <a:rPr lang="ja-JP" altLang="en-US" sz="5400">
                <a:latin typeface="游ゴシック" panose="020B0400000000000000" pitchFamily="50" charset="-128"/>
                <a:ea typeface="游ゴシック" panose="020B0400000000000000" pitchFamily="50" charset="-128"/>
              </a:rPr>
              <a:t>　</a:t>
            </a:r>
            <a:r>
              <a:rPr lang="en-US" altLang="ja-JP" sz="5400" dirty="0">
                <a:latin typeface="游ゴシック" panose="020B0400000000000000" pitchFamily="50" charset="-128"/>
                <a:ea typeface="游ゴシック" panose="020B0400000000000000" pitchFamily="50" charset="-128"/>
              </a:rPr>
              <a:t> </a:t>
            </a:r>
            <a:r>
              <a:rPr lang="ja-JP" altLang="en-US" sz="5400">
                <a:latin typeface="游ゴシック" panose="020B0400000000000000" pitchFamily="50" charset="-128"/>
                <a:ea typeface="游ゴシック" panose="020B0400000000000000" pitchFamily="50" charset="-128"/>
              </a:rPr>
              <a:t>日本の対応</a:t>
            </a:r>
            <a:endParaRPr lang="ja-JP" altLang="en-US" sz="4200" dirty="0">
              <a:latin typeface="游ゴシック" panose="020B0400000000000000" pitchFamily="50" charset="-128"/>
              <a:ea typeface="游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82680E37-E46E-DCCD-08DE-663A70E1C317}"/>
              </a:ext>
            </a:extLst>
          </p:cNvPr>
          <p:cNvSpPr>
            <a:spLocks noGrp="1"/>
          </p:cNvSpPr>
          <p:nvPr>
            <p:ph type="sldNum" sz="quarter" idx="12"/>
          </p:nvPr>
        </p:nvSpPr>
        <p:spPr/>
        <p:txBody>
          <a:bodyPr/>
          <a:lstStyle/>
          <a:p>
            <a:fld id="{4FAB73BC-B049-4115-A692-8D63A059BFB8}" type="slidenum">
              <a:rPr lang="en-US" smtClean="0"/>
              <a:t>1</a:t>
            </a:fld>
            <a:endParaRPr lang="en-US"/>
          </a:p>
        </p:txBody>
      </p:sp>
      <p:sp>
        <p:nvSpPr>
          <p:cNvPr id="5" name="動作設定ボタン: 進む/次へ 4">
            <a:hlinkClick r:id="" action="ppaction://hlinkshowjump?jump=nextslide" highlightClick="1"/>
            <a:extLst>
              <a:ext uri="{FF2B5EF4-FFF2-40B4-BE49-F238E27FC236}">
                <a16:creationId xmlns:a16="http://schemas.microsoft.com/office/drawing/2014/main" id="{FB6F340F-5B58-6AA5-E14E-E4AA082FDFC8}"/>
              </a:ext>
            </a:extLst>
          </p:cNvPr>
          <p:cNvSpPr/>
          <p:nvPr/>
        </p:nvSpPr>
        <p:spPr>
          <a:xfrm rot="10800000" flipH="1">
            <a:off x="8781701" y="6625087"/>
            <a:ext cx="360000" cy="232913"/>
          </a:xfrm>
          <a:prstGeom prst="actionButtonForwardNext">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8" name="Subtitle 2">
            <a:extLst>
              <a:ext uri="{FF2B5EF4-FFF2-40B4-BE49-F238E27FC236}">
                <a16:creationId xmlns:a16="http://schemas.microsoft.com/office/drawing/2014/main" id="{97134611-C160-433A-95F3-C991611DF738}"/>
              </a:ext>
            </a:extLst>
          </p:cNvPr>
          <p:cNvSpPr txBox="1">
            <a:spLocks/>
          </p:cNvSpPr>
          <p:nvPr/>
        </p:nvSpPr>
        <p:spPr>
          <a:xfrm>
            <a:off x="982980" y="835536"/>
            <a:ext cx="2880360" cy="461665"/>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Wingdings 2" pitchFamily="18" charset="2"/>
              <a:buNone/>
              <a:defRPr kumimoji="1" sz="2400" kern="1200">
                <a:solidFill>
                  <a:schemeClr val="tx1">
                    <a:lumMod val="75000"/>
                    <a:lumOff val="25000"/>
                  </a:schemeClr>
                </a:solidFill>
                <a:latin typeface="+mn-lt"/>
                <a:ea typeface="+mn-ea"/>
                <a:cs typeface="+mn-cs"/>
              </a:defRPr>
            </a:lvl1pPr>
            <a:lvl2pPr marL="457200" indent="0" algn="ctr" defTabSz="914400" rtl="0" eaLnBrk="1" latinLnBrk="0" hangingPunct="1">
              <a:lnSpc>
                <a:spcPct val="90000"/>
              </a:lnSpc>
              <a:spcBef>
                <a:spcPts val="500"/>
              </a:spcBef>
              <a:buFont typeface="Wingdings 2" pitchFamily="18" charset="2"/>
              <a:buNone/>
              <a:defRPr kumimoji="1" sz="28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Wingdings 2" pitchFamily="18" charset="2"/>
              <a:buNone/>
              <a:defRPr kumimoji="1" sz="24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Wingdings 2" pitchFamily="18" charset="2"/>
              <a:buNone/>
              <a:defRPr kumimoji="1" sz="20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Wingdings 2" pitchFamily="18" charset="2"/>
              <a:buNone/>
              <a:defRPr kumimoji="1" sz="2000" kern="1200">
                <a:solidFill>
                  <a:schemeClr val="tx1"/>
                </a:solidFill>
                <a:latin typeface="+mn-lt"/>
                <a:ea typeface="+mn-ea"/>
                <a:cs typeface="+mn-cs"/>
              </a:defRPr>
            </a:lvl5pPr>
            <a:lvl6pPr marL="2286000" indent="0" algn="ctr" defTabSz="914400" rtl="0" eaLnBrk="1" latinLnBrk="0" hangingPunct="1">
              <a:spcBef>
                <a:spcPct val="20000"/>
              </a:spcBef>
              <a:buFont typeface="Wingdings 2" pitchFamily="18" charset="2"/>
              <a:buNone/>
              <a:defRPr kumimoji="1" sz="2000" kern="1200">
                <a:solidFill>
                  <a:schemeClr val="tx1"/>
                </a:solidFill>
                <a:latin typeface="+mn-lt"/>
                <a:ea typeface="+mn-ea"/>
                <a:cs typeface="+mn-cs"/>
              </a:defRPr>
            </a:lvl6pPr>
            <a:lvl7pPr marL="2743200" indent="0" algn="ctr" defTabSz="914400" rtl="0" eaLnBrk="1" latinLnBrk="0" hangingPunct="1">
              <a:spcBef>
                <a:spcPct val="20000"/>
              </a:spcBef>
              <a:buFont typeface="Wingdings 2" pitchFamily="18" charset="2"/>
              <a:buNone/>
              <a:defRPr kumimoji="1" sz="2000" kern="1200">
                <a:solidFill>
                  <a:schemeClr val="tx1"/>
                </a:solidFill>
                <a:latin typeface="+mn-lt"/>
                <a:ea typeface="+mn-ea"/>
                <a:cs typeface="+mn-cs"/>
              </a:defRPr>
            </a:lvl7pPr>
            <a:lvl8pPr marL="3200400" indent="0" algn="ctr" defTabSz="914400" rtl="0" eaLnBrk="1" latinLnBrk="0" hangingPunct="1">
              <a:spcBef>
                <a:spcPct val="20000"/>
              </a:spcBef>
              <a:buFont typeface="Wingdings 2" pitchFamily="18" charset="2"/>
              <a:buNone/>
              <a:defRPr kumimoji="1" sz="2000" kern="1200">
                <a:solidFill>
                  <a:schemeClr val="tx1"/>
                </a:solidFill>
                <a:latin typeface="+mn-lt"/>
                <a:ea typeface="+mn-ea"/>
                <a:cs typeface="+mn-cs"/>
              </a:defRPr>
            </a:lvl8pPr>
            <a:lvl9pPr marL="3657600" indent="0" algn="ctr" defTabSz="914400" rtl="0" eaLnBrk="1" latinLnBrk="0" hangingPunct="1">
              <a:spcBef>
                <a:spcPct val="20000"/>
              </a:spcBef>
              <a:buFont typeface="Wingdings 2" pitchFamily="18" charset="2"/>
              <a:buNone/>
              <a:defRPr kumimoji="1" sz="2000" kern="1200">
                <a:solidFill>
                  <a:schemeClr val="tx1"/>
                </a:solidFill>
                <a:latin typeface="+mn-lt"/>
                <a:ea typeface="+mn-ea"/>
                <a:cs typeface="+mn-cs"/>
              </a:defRPr>
            </a:lvl9pPr>
          </a:lstStyle>
          <a:p>
            <a:pPr>
              <a:lnSpc>
                <a:spcPct val="100000"/>
              </a:lnSpc>
              <a:spcBef>
                <a:spcPts val="0"/>
              </a:spcBef>
            </a:pPr>
            <a:r>
              <a:rPr lang="ja-JP" altLang="en-US" sz="2400" b="1" dirty="0">
                <a:solidFill>
                  <a:schemeClr val="tx1"/>
                </a:solidFill>
                <a:latin typeface="游ゴシック" panose="020B0400000000000000" pitchFamily="50" charset="-128"/>
                <a:ea typeface="游ゴシック" panose="020B0400000000000000" pitchFamily="50" charset="-128"/>
              </a:rPr>
              <a:t>教科書</a:t>
            </a:r>
            <a:r>
              <a:rPr lang="en-US" altLang="ja-JP" sz="2400" b="1" dirty="0">
                <a:solidFill>
                  <a:schemeClr val="tx1"/>
                </a:solidFill>
                <a:latin typeface="游ゴシック" panose="020B0400000000000000" pitchFamily="50" charset="-128"/>
                <a:ea typeface="游ゴシック" panose="020B0400000000000000" pitchFamily="50" charset="-128"/>
              </a:rPr>
              <a:t>p</a:t>
            </a:r>
            <a:r>
              <a:rPr lang="en-US" altLang="ja-JP" b="1" dirty="0">
                <a:solidFill>
                  <a:schemeClr val="tx1"/>
                </a:solidFill>
                <a:latin typeface="游ゴシック" panose="020B0400000000000000" pitchFamily="50" charset="-128"/>
                <a:ea typeface="游ゴシック" panose="020B0400000000000000" pitchFamily="50" charset="-128"/>
              </a:rPr>
              <a:t>.55</a:t>
            </a:r>
            <a:r>
              <a:rPr lang="ja-JP" altLang="en-US" sz="2400" b="1">
                <a:solidFill>
                  <a:schemeClr val="tx1"/>
                </a:solidFill>
                <a:latin typeface="游ゴシック" panose="020B0400000000000000" pitchFamily="50" charset="-128"/>
                <a:ea typeface="游ゴシック" panose="020B0400000000000000" pitchFamily="50" charset="-128"/>
              </a:rPr>
              <a:t>～</a:t>
            </a:r>
            <a:r>
              <a:rPr lang="en-US" altLang="ja-JP" b="1" dirty="0">
                <a:solidFill>
                  <a:schemeClr val="tx1"/>
                </a:solidFill>
                <a:latin typeface="游ゴシック" panose="020B0400000000000000" pitchFamily="50" charset="-128"/>
                <a:ea typeface="游ゴシック" panose="020B0400000000000000" pitchFamily="50" charset="-128"/>
              </a:rPr>
              <a:t>56</a:t>
            </a:r>
            <a:endParaRPr lang="en-US" altLang="ja-JP" sz="2400" b="1" dirty="0">
              <a:solidFill>
                <a:schemeClr val="tx1"/>
              </a:solidFill>
              <a:latin typeface="游ゴシック" panose="020B0400000000000000" pitchFamily="50" charset="-128"/>
              <a:ea typeface="游ゴシック" panose="020B0400000000000000" pitchFamily="50" charset="-128"/>
            </a:endParaRPr>
          </a:p>
        </p:txBody>
      </p:sp>
      <p:sp>
        <p:nvSpPr>
          <p:cNvPr id="7" name="字幕 6">
            <a:extLst>
              <a:ext uri="{FF2B5EF4-FFF2-40B4-BE49-F238E27FC236}">
                <a16:creationId xmlns:a16="http://schemas.microsoft.com/office/drawing/2014/main" id="{34B09B96-7E3E-CE4D-96D8-64C682D86CEE}"/>
              </a:ext>
            </a:extLst>
          </p:cNvPr>
          <p:cNvSpPr txBox="1">
            <a:spLocks/>
          </p:cNvSpPr>
          <p:nvPr/>
        </p:nvSpPr>
        <p:spPr>
          <a:xfrm>
            <a:off x="982980" y="4222699"/>
            <a:ext cx="7481269" cy="1169434"/>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Wingdings 2" pitchFamily="18" charset="2"/>
              <a:buNone/>
              <a:defRPr kumimoji="1" sz="2400" kern="1200">
                <a:solidFill>
                  <a:schemeClr val="tx1">
                    <a:lumMod val="75000"/>
                    <a:lumOff val="25000"/>
                  </a:schemeClr>
                </a:solidFill>
                <a:latin typeface="+mn-lt"/>
                <a:ea typeface="+mn-ea"/>
                <a:cs typeface="+mn-cs"/>
              </a:defRPr>
            </a:lvl1pPr>
            <a:lvl2pPr marL="457200" indent="0" algn="ctr" defTabSz="914400" rtl="0" eaLnBrk="1" latinLnBrk="0" hangingPunct="1">
              <a:lnSpc>
                <a:spcPct val="90000"/>
              </a:lnSpc>
              <a:spcBef>
                <a:spcPts val="500"/>
              </a:spcBef>
              <a:buFont typeface="Wingdings 2" pitchFamily="18" charset="2"/>
              <a:buNone/>
              <a:defRPr kumimoji="1" sz="28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Wingdings 2" pitchFamily="18" charset="2"/>
              <a:buNone/>
              <a:defRPr kumimoji="1" sz="24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Wingdings 2" pitchFamily="18" charset="2"/>
              <a:buNone/>
              <a:defRPr kumimoji="1" sz="20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Wingdings 2" pitchFamily="18" charset="2"/>
              <a:buNone/>
              <a:defRPr kumimoji="1" sz="2000" kern="1200">
                <a:solidFill>
                  <a:schemeClr val="tx1"/>
                </a:solidFill>
                <a:latin typeface="+mn-lt"/>
                <a:ea typeface="+mn-ea"/>
                <a:cs typeface="+mn-cs"/>
              </a:defRPr>
            </a:lvl5pPr>
            <a:lvl6pPr marL="2286000" indent="0" algn="ctr" defTabSz="914400" rtl="0" eaLnBrk="1" latinLnBrk="0" hangingPunct="1">
              <a:spcBef>
                <a:spcPct val="20000"/>
              </a:spcBef>
              <a:buFont typeface="Wingdings 2" pitchFamily="18" charset="2"/>
              <a:buNone/>
              <a:defRPr kumimoji="1" sz="2000" kern="1200">
                <a:solidFill>
                  <a:schemeClr val="tx1"/>
                </a:solidFill>
                <a:latin typeface="+mn-lt"/>
                <a:ea typeface="+mn-ea"/>
                <a:cs typeface="+mn-cs"/>
              </a:defRPr>
            </a:lvl6pPr>
            <a:lvl7pPr marL="2743200" indent="0" algn="ctr" defTabSz="914400" rtl="0" eaLnBrk="1" latinLnBrk="0" hangingPunct="1">
              <a:spcBef>
                <a:spcPct val="20000"/>
              </a:spcBef>
              <a:buFont typeface="Wingdings 2" pitchFamily="18" charset="2"/>
              <a:buNone/>
              <a:defRPr kumimoji="1" sz="2000" kern="1200">
                <a:solidFill>
                  <a:schemeClr val="tx1"/>
                </a:solidFill>
                <a:latin typeface="+mn-lt"/>
                <a:ea typeface="+mn-ea"/>
                <a:cs typeface="+mn-cs"/>
              </a:defRPr>
            </a:lvl7pPr>
            <a:lvl8pPr marL="3200400" indent="0" algn="ctr" defTabSz="914400" rtl="0" eaLnBrk="1" latinLnBrk="0" hangingPunct="1">
              <a:spcBef>
                <a:spcPct val="20000"/>
              </a:spcBef>
              <a:buFont typeface="Wingdings 2" pitchFamily="18" charset="2"/>
              <a:buNone/>
              <a:defRPr kumimoji="1" sz="2000" kern="1200">
                <a:solidFill>
                  <a:schemeClr val="tx1"/>
                </a:solidFill>
                <a:latin typeface="+mn-lt"/>
                <a:ea typeface="+mn-ea"/>
                <a:cs typeface="+mn-cs"/>
              </a:defRPr>
            </a:lvl8pPr>
            <a:lvl9pPr marL="3657600" indent="0" algn="ctr" defTabSz="914400" rtl="0" eaLnBrk="1" latinLnBrk="0" hangingPunct="1">
              <a:spcBef>
                <a:spcPct val="20000"/>
              </a:spcBef>
              <a:buFont typeface="Wingdings 2" pitchFamily="18" charset="2"/>
              <a:buNone/>
              <a:defRPr kumimoji="1" sz="2000" kern="1200">
                <a:solidFill>
                  <a:schemeClr val="tx1"/>
                </a:solidFill>
                <a:latin typeface="+mn-lt"/>
                <a:ea typeface="+mn-ea"/>
                <a:cs typeface="+mn-cs"/>
              </a:defRPr>
            </a:lvl9pPr>
          </a:lstStyle>
          <a:p>
            <a:pPr marL="720000" indent="-720000">
              <a:lnSpc>
                <a:spcPct val="100000"/>
              </a:lnSpc>
              <a:spcBef>
                <a:spcPts val="0"/>
              </a:spcBef>
              <a:tabLst>
                <a:tab pos="1431925" algn="l"/>
              </a:tabLst>
            </a:pPr>
            <a:r>
              <a:rPr lang="ja-JP" altLang="en-US" sz="3200">
                <a:latin typeface="游ゴシック" panose="020B0400000000000000" pitchFamily="50" charset="-128"/>
                <a:ea typeface="游ゴシック" panose="020B0400000000000000" pitchFamily="50" charset="-128"/>
              </a:rPr>
              <a:t>第２</a:t>
            </a:r>
            <a:r>
              <a:rPr lang="ja-JP" altLang="en-US" sz="3200" spc="600">
                <a:latin typeface="游ゴシック" panose="020B0400000000000000" pitchFamily="50" charset="-128"/>
                <a:ea typeface="游ゴシック" panose="020B0400000000000000" pitchFamily="50" charset="-128"/>
              </a:rPr>
              <a:t>部</a:t>
            </a:r>
            <a:r>
              <a:rPr lang="en-US" altLang="ja-JP" sz="3200" dirty="0">
                <a:latin typeface="游ゴシック" panose="020B0400000000000000" pitchFamily="50" charset="-128"/>
                <a:ea typeface="游ゴシック" panose="020B0400000000000000" pitchFamily="50" charset="-128"/>
              </a:rPr>
              <a:t>	</a:t>
            </a:r>
            <a:r>
              <a:rPr lang="ja-JP" altLang="en-US" sz="3200">
                <a:latin typeface="游ゴシック" panose="020B0400000000000000" pitchFamily="50" charset="-128"/>
                <a:ea typeface="游ゴシック" panose="020B0400000000000000" pitchFamily="50" charset="-128"/>
              </a:rPr>
              <a:t>近代化と私たち</a:t>
            </a:r>
            <a:endParaRPr lang="ja-JP" altLang="en-US" sz="3200" spc="-151">
              <a:latin typeface="游ゴシック" panose="020B0400000000000000" pitchFamily="50" charset="-128"/>
              <a:ea typeface="游ゴシック" panose="020B0400000000000000" pitchFamily="50" charset="-128"/>
            </a:endParaRPr>
          </a:p>
          <a:p>
            <a:pPr marL="1440000" indent="-1440000">
              <a:lnSpc>
                <a:spcPct val="100000"/>
              </a:lnSpc>
              <a:spcBef>
                <a:spcPts val="0"/>
              </a:spcBef>
              <a:tabLst>
                <a:tab pos="1431925" algn="l"/>
              </a:tabLst>
            </a:pPr>
            <a:r>
              <a:rPr lang="ja-JP" altLang="en-US" sz="3200">
                <a:latin typeface="游ゴシック" panose="020B0400000000000000" pitchFamily="50" charset="-128"/>
                <a:ea typeface="游ゴシック" panose="020B0400000000000000" pitchFamily="50" charset="-128"/>
              </a:rPr>
              <a:t>　４章</a:t>
            </a:r>
            <a:r>
              <a:rPr lang="en-US" altLang="ja-JP" sz="3200" dirty="0">
                <a:latin typeface="游ゴシック" panose="020B0400000000000000" pitchFamily="50" charset="-128"/>
                <a:ea typeface="游ゴシック" panose="020B0400000000000000" pitchFamily="50" charset="-128"/>
              </a:rPr>
              <a:t>	</a:t>
            </a:r>
            <a:r>
              <a:rPr lang="ja-JP" altLang="en-US" sz="3200">
                <a:latin typeface="游ゴシック" panose="020B0400000000000000" pitchFamily="50" charset="-128"/>
                <a:ea typeface="游ゴシック" panose="020B0400000000000000" pitchFamily="50" charset="-128"/>
              </a:rPr>
              <a:t>産業革命による欧米とアジアの変化</a:t>
            </a:r>
            <a:endParaRPr lang="ja-JP" altLang="en-US" sz="3200" dirty="0">
              <a:latin typeface="游ゴシック" panose="020B0400000000000000" pitchFamily="50" charset="-128"/>
              <a:ea typeface="游ゴシック" panose="020B0400000000000000" pitchFamily="50" charset="-128"/>
            </a:endParaRPr>
          </a:p>
        </p:txBody>
      </p:sp>
      <p:sp>
        <p:nvSpPr>
          <p:cNvPr id="2" name="テキスト ボックス 1">
            <a:extLst>
              <a:ext uri="{FF2B5EF4-FFF2-40B4-BE49-F238E27FC236}">
                <a16:creationId xmlns:a16="http://schemas.microsoft.com/office/drawing/2014/main" id="{6CB56BCB-1937-D82B-FE31-F2390EF0977B}"/>
              </a:ext>
            </a:extLst>
          </p:cNvPr>
          <p:cNvSpPr txBox="1"/>
          <p:nvPr/>
        </p:nvSpPr>
        <p:spPr>
          <a:xfrm>
            <a:off x="5868000" y="223813"/>
            <a:ext cx="3024000" cy="577081"/>
          </a:xfrm>
          <a:prstGeom prst="rect">
            <a:avLst/>
          </a:prstGeom>
          <a:solidFill>
            <a:schemeClr val="bg1"/>
          </a:solidFill>
          <a:ln>
            <a:solidFill>
              <a:schemeClr val="tx1"/>
            </a:solidFill>
          </a:ln>
        </p:spPr>
        <p:txBody>
          <a:bodyPr wrap="square" rtlCol="0" anchor="ctr">
            <a:spAutoFit/>
          </a:bodyPr>
          <a:lstStyle/>
          <a:p>
            <a:r>
              <a:rPr kumimoji="1" lang="ja-JP" altLang="en-US" sz="1050" dirty="0">
                <a:latin typeface="游明朝" panose="02020400000000000000" pitchFamily="18" charset="-128"/>
                <a:ea typeface="游明朝" panose="02020400000000000000" pitchFamily="18" charset="-128"/>
              </a:rPr>
              <a:t>部分サンプル　</a:t>
            </a:r>
            <a:endParaRPr kumimoji="1" lang="en-US" altLang="ja-JP" sz="1050" dirty="0">
              <a:latin typeface="游明朝" panose="02020400000000000000" pitchFamily="18" charset="-128"/>
              <a:ea typeface="游明朝" panose="02020400000000000000" pitchFamily="18" charset="-128"/>
            </a:endParaRPr>
          </a:p>
          <a:p>
            <a:endParaRPr lang="en-US" altLang="ja-JP" sz="1050" b="0" i="0" u="none" strike="noStrike" baseline="30000" dirty="0">
              <a:solidFill>
                <a:srgbClr val="000000"/>
              </a:solidFill>
              <a:latin typeface="游明朝" panose="02020400000000000000" pitchFamily="18" charset="-128"/>
              <a:ea typeface="游明朝" panose="02020400000000000000" pitchFamily="18" charset="-128"/>
            </a:endParaRPr>
          </a:p>
          <a:p>
            <a:pPr>
              <a:buSzPct val="80000"/>
            </a:pPr>
            <a:r>
              <a:rPr lang="en-US" altLang="ja-JP" sz="1050" b="0" i="0" u="none" strike="noStrike" baseline="30000" dirty="0">
                <a:solidFill>
                  <a:srgbClr val="000000"/>
                </a:solidFill>
                <a:latin typeface="游明朝" panose="02020400000000000000" pitchFamily="18" charset="-128"/>
                <a:ea typeface="游明朝" panose="02020400000000000000" pitchFamily="18" charset="-128"/>
              </a:rPr>
              <a:t>※</a:t>
            </a:r>
            <a:r>
              <a:rPr lang="ja-JP" altLang="en-US" sz="1050" b="0" i="0" u="none" strike="noStrike" baseline="30000" dirty="0">
                <a:solidFill>
                  <a:srgbClr val="000000"/>
                </a:solidFill>
                <a:latin typeface="游明朝" panose="02020400000000000000" pitchFamily="18" charset="-128"/>
                <a:ea typeface="游明朝" panose="02020400000000000000" pitchFamily="18" charset="-128"/>
              </a:rPr>
              <a:t>本資料はサンプルのため、内容が変更される可能性があります。</a:t>
            </a:r>
            <a:br>
              <a:rPr lang="en-US" altLang="ja-JP" sz="1050" b="0" i="0" u="none" strike="noStrike" baseline="30000" dirty="0">
                <a:solidFill>
                  <a:srgbClr val="000000"/>
                </a:solidFill>
                <a:latin typeface="游明朝" panose="02020400000000000000" pitchFamily="18" charset="-128"/>
                <a:ea typeface="游明朝" panose="02020400000000000000" pitchFamily="18" charset="-128"/>
              </a:rPr>
            </a:br>
            <a:r>
              <a:rPr lang="ja-JP" altLang="en-US" sz="1050" b="0" i="0" u="none" strike="noStrike" baseline="30000" dirty="0">
                <a:solidFill>
                  <a:srgbClr val="000000"/>
                </a:solidFill>
                <a:latin typeface="游明朝" panose="02020400000000000000" pitchFamily="18" charset="-128"/>
                <a:ea typeface="游明朝" panose="02020400000000000000" pitchFamily="18" charset="-128"/>
              </a:rPr>
              <a:t>　あらかじめご了承ください。</a:t>
            </a:r>
          </a:p>
        </p:txBody>
      </p:sp>
    </p:spTree>
    <p:extLst>
      <p:ext uri="{BB962C8B-B14F-4D97-AF65-F5344CB8AC3E}">
        <p14:creationId xmlns:p14="http://schemas.microsoft.com/office/powerpoint/2010/main" val="23406358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スライド番号プレースホルダー 5">
            <a:extLst>
              <a:ext uri="{FF2B5EF4-FFF2-40B4-BE49-F238E27FC236}">
                <a16:creationId xmlns:a16="http://schemas.microsoft.com/office/drawing/2014/main" id="{B6990528-8D69-6728-5847-7463596072D3}"/>
              </a:ext>
            </a:extLst>
          </p:cNvPr>
          <p:cNvSpPr>
            <a:spLocks noGrp="1"/>
          </p:cNvSpPr>
          <p:nvPr>
            <p:ph type="sldNum" sz="quarter" idx="12"/>
          </p:nvPr>
        </p:nvSpPr>
        <p:spPr/>
        <p:txBody>
          <a:bodyPr/>
          <a:lstStyle/>
          <a:p>
            <a:fld id="{4FAB73BC-B049-4115-A692-8D63A059BFB8}" type="slidenum">
              <a:rPr lang="en-US" smtClean="0"/>
              <a:t>10</a:t>
            </a:fld>
            <a:endParaRPr lang="en-US"/>
          </a:p>
        </p:txBody>
      </p:sp>
      <p:sp>
        <p:nvSpPr>
          <p:cNvPr id="8" name="メモ1" hidden="1">
            <a:extLst>
              <a:ext uri="{FF2B5EF4-FFF2-40B4-BE49-F238E27FC236}">
                <a16:creationId xmlns:a16="http://schemas.microsoft.com/office/drawing/2014/main" id="{5ABA8C66-389A-4940-9289-26735564DF55}"/>
              </a:ext>
            </a:extLst>
          </p:cNvPr>
          <p:cNvSpPr/>
          <p:nvPr/>
        </p:nvSpPr>
        <p:spPr>
          <a:xfrm>
            <a:off x="1316408" y="1739871"/>
            <a:ext cx="1721760" cy="458594"/>
          </a:xfrm>
          <a:prstGeom prst="foldedCorner">
            <a:avLst>
              <a:gd name="adj" fmla="val 0"/>
            </a:avLst>
          </a:prstGeom>
          <a:solidFill>
            <a:srgbClr val="B8EF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動作設定ボタン: 戻る/前へ 1">
            <a:hlinkClick r:id="" action="ppaction://hlinkshowjump?jump=previousslide" highlightClick="1"/>
            <a:extLst>
              <a:ext uri="{FF2B5EF4-FFF2-40B4-BE49-F238E27FC236}">
                <a16:creationId xmlns:a16="http://schemas.microsoft.com/office/drawing/2014/main" id="{4BACCC4A-72CA-0DA2-5399-E3BEE2DECB28}"/>
              </a:ext>
            </a:extLst>
          </p:cNvPr>
          <p:cNvSpPr/>
          <p:nvPr/>
        </p:nvSpPr>
        <p:spPr>
          <a:xfrm rot="10800000" flipH="1">
            <a:off x="8421701" y="6625086"/>
            <a:ext cx="360000" cy="232913"/>
          </a:xfrm>
          <a:prstGeom prst="actionButtonBackPrevious">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3" name="動作設定ボタン: 進む/次へ 2">
            <a:hlinkClick r:id="" action="ppaction://hlinkshowjump?jump=nextslide" highlightClick="1"/>
            <a:extLst>
              <a:ext uri="{FF2B5EF4-FFF2-40B4-BE49-F238E27FC236}">
                <a16:creationId xmlns:a16="http://schemas.microsoft.com/office/drawing/2014/main" id="{235E5600-C24E-7E9B-D58D-BE0BCF957264}"/>
              </a:ext>
            </a:extLst>
          </p:cNvPr>
          <p:cNvSpPr/>
          <p:nvPr/>
        </p:nvSpPr>
        <p:spPr>
          <a:xfrm rot="10800000" flipH="1">
            <a:off x="8781701" y="6625087"/>
            <a:ext cx="360000" cy="232913"/>
          </a:xfrm>
          <a:prstGeom prst="actionButtonForwardNext">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5" name="テキスト ボックス 4">
            <a:extLst>
              <a:ext uri="{FF2B5EF4-FFF2-40B4-BE49-F238E27FC236}">
                <a16:creationId xmlns:a16="http://schemas.microsoft.com/office/drawing/2014/main" id="{5D1ED980-5A05-D101-AFFE-866A52871167}"/>
              </a:ext>
            </a:extLst>
          </p:cNvPr>
          <p:cNvSpPr txBox="1"/>
          <p:nvPr/>
        </p:nvSpPr>
        <p:spPr>
          <a:xfrm>
            <a:off x="210667" y="72128"/>
            <a:ext cx="5563115" cy="646331"/>
          </a:xfrm>
          <a:prstGeom prst="rect">
            <a:avLst/>
          </a:prstGeom>
          <a:noFill/>
        </p:spPr>
        <p:txBody>
          <a:bodyPr wrap="square" rtlCol="0">
            <a:spAutoFit/>
          </a:bodyPr>
          <a:lstStyle/>
          <a:p>
            <a:r>
              <a:rPr lang="ja-JP" altLang="en-US" sz="3600" b="1">
                <a:latin typeface="游ゴシック" panose="020B0400000000000000" pitchFamily="50" charset="-128"/>
                <a:ea typeface="游ゴシック" panose="020B0400000000000000" pitchFamily="50" charset="-128"/>
              </a:rPr>
              <a:t>日本の開国</a:t>
            </a:r>
            <a:endParaRPr lang="ja-JP" altLang="ja-JP" sz="3600" b="1" dirty="0">
              <a:latin typeface="游ゴシック" panose="020B0400000000000000" pitchFamily="50" charset="-128"/>
              <a:ea typeface="游ゴシック" panose="020B0400000000000000" pitchFamily="50" charset="-128"/>
            </a:endParaRPr>
          </a:p>
        </p:txBody>
      </p:sp>
      <p:sp>
        <p:nvSpPr>
          <p:cNvPr id="9" name="テキスト ボックス 8">
            <a:extLst>
              <a:ext uri="{FF2B5EF4-FFF2-40B4-BE49-F238E27FC236}">
                <a16:creationId xmlns:a16="http://schemas.microsoft.com/office/drawing/2014/main" id="{36AAF9E1-D07E-E24E-8EC7-E2D4F0A24552}"/>
              </a:ext>
            </a:extLst>
          </p:cNvPr>
          <p:cNvSpPr txBox="1"/>
          <p:nvPr/>
        </p:nvSpPr>
        <p:spPr>
          <a:xfrm>
            <a:off x="1845618" y="5897312"/>
            <a:ext cx="5452764" cy="461665"/>
          </a:xfrm>
          <a:prstGeom prst="rect">
            <a:avLst/>
          </a:prstGeom>
          <a:noFill/>
        </p:spPr>
        <p:txBody>
          <a:bodyPr wrap="square" rtlCol="0">
            <a:spAutoFit/>
          </a:bodyPr>
          <a:lstStyle/>
          <a:p>
            <a:pPr algn="ctr"/>
            <a:r>
              <a:rPr lang="ja-JP" altLang="en-US" sz="2400">
                <a:latin typeface="游ゴシック" panose="020B0400000000000000" pitchFamily="50" charset="-128"/>
                <a:ea typeface="游ゴシック" panose="020B0400000000000000" pitchFamily="50" charset="-128"/>
              </a:rPr>
              <a:t>図３　諸大名からの意見聴取の結果</a:t>
            </a:r>
            <a:endParaRPr kumimoji="1" lang="en-US" altLang="ja-JP" sz="2400" dirty="0">
              <a:latin typeface="游ゴシック" panose="020B0400000000000000" pitchFamily="50" charset="-128"/>
              <a:ea typeface="游ゴシック" panose="020B0400000000000000" pitchFamily="50" charset="-128"/>
            </a:endParaRPr>
          </a:p>
        </p:txBody>
      </p:sp>
      <p:pic>
        <p:nvPicPr>
          <p:cNvPr id="11" name="図 10" descr="テーブル&#10;&#10;AI 生成コンテンツは誤りを含む可能性があります。">
            <a:extLst>
              <a:ext uri="{FF2B5EF4-FFF2-40B4-BE49-F238E27FC236}">
                <a16:creationId xmlns:a16="http://schemas.microsoft.com/office/drawing/2014/main" id="{19C3BAFF-490A-E1BC-11EB-5BD737CBB82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45226" y="1245705"/>
            <a:ext cx="4053548" cy="4388552"/>
          </a:xfrm>
          <a:prstGeom prst="rect">
            <a:avLst/>
          </a:prstGeom>
        </p:spPr>
      </p:pic>
      <p:sp>
        <p:nvSpPr>
          <p:cNvPr id="4" name="テキスト ボックス 3">
            <a:extLst>
              <a:ext uri="{FF2B5EF4-FFF2-40B4-BE49-F238E27FC236}">
                <a16:creationId xmlns:a16="http://schemas.microsoft.com/office/drawing/2014/main" id="{58051966-D95E-34C3-D1D9-99592E580C5F}"/>
              </a:ext>
            </a:extLst>
          </p:cNvPr>
          <p:cNvSpPr txBox="1"/>
          <p:nvPr/>
        </p:nvSpPr>
        <p:spPr>
          <a:xfrm>
            <a:off x="7884000" y="105957"/>
            <a:ext cx="1008000" cy="253916"/>
          </a:xfrm>
          <a:prstGeom prst="rect">
            <a:avLst/>
          </a:prstGeom>
          <a:solidFill>
            <a:schemeClr val="bg1"/>
          </a:solidFill>
          <a:ln>
            <a:solidFill>
              <a:schemeClr val="tx1"/>
            </a:solidFill>
          </a:ln>
        </p:spPr>
        <p:txBody>
          <a:bodyPr wrap="square" rtlCol="0" anchor="ctr">
            <a:spAutoFit/>
          </a:bodyPr>
          <a:lstStyle/>
          <a:p>
            <a:r>
              <a:rPr kumimoji="1" lang="ja-JP" altLang="en-US" sz="1050" dirty="0">
                <a:latin typeface="游明朝" panose="02020400000000000000" pitchFamily="18" charset="-128"/>
                <a:ea typeface="游明朝" panose="02020400000000000000" pitchFamily="18" charset="-128"/>
              </a:rPr>
              <a:t>部分サンプル　</a:t>
            </a:r>
            <a:endParaRPr kumimoji="1" lang="en-US" altLang="ja-JP" sz="1050" dirty="0">
              <a:latin typeface="游明朝" panose="02020400000000000000" pitchFamily="18" charset="-128"/>
              <a:ea typeface="游明朝" panose="02020400000000000000" pitchFamily="18" charset="-128"/>
            </a:endParaRPr>
          </a:p>
        </p:txBody>
      </p:sp>
    </p:spTree>
    <p:extLst>
      <p:ext uri="{BB962C8B-B14F-4D97-AF65-F5344CB8AC3E}">
        <p14:creationId xmlns:p14="http://schemas.microsoft.com/office/powerpoint/2010/main" val="49507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xit" presetSubtype="32" fill="hold" grpId="0" nodeType="clickEffect">
                                  <p:stCondLst>
                                    <p:cond delay="0"/>
                                  </p:stCondLst>
                                  <p:childTnLst>
                                    <p:anim calcmode="lin" valueType="num">
                                      <p:cBhvr>
                                        <p:cTn id="6" dur="500"/>
                                        <p:tgtEl>
                                          <p:spTgt spid="8"/>
                                        </p:tgtEl>
                                        <p:attrNameLst>
                                          <p:attrName>ppt_w</p:attrName>
                                        </p:attrNameLst>
                                      </p:cBhvr>
                                      <p:tavLst>
                                        <p:tav tm="0">
                                          <p:val>
                                            <p:strVal val="ppt_w"/>
                                          </p:val>
                                        </p:tav>
                                        <p:tav tm="100000">
                                          <p:val>
                                            <p:fltVal val="0"/>
                                          </p:val>
                                        </p:tav>
                                      </p:tavLst>
                                    </p:anim>
                                    <p:anim calcmode="lin" valueType="num">
                                      <p:cBhvr>
                                        <p:cTn id="7" dur="500"/>
                                        <p:tgtEl>
                                          <p:spTgt spid="8"/>
                                        </p:tgtEl>
                                        <p:attrNameLst>
                                          <p:attrName>ppt_h</p:attrName>
                                        </p:attrNameLst>
                                      </p:cBhvr>
                                      <p:tavLst>
                                        <p:tav tm="0">
                                          <p:val>
                                            <p:strVal val="ppt_h"/>
                                          </p:val>
                                        </p:tav>
                                        <p:tav tm="100000">
                                          <p:val>
                                            <p:fltVal val="0"/>
                                          </p:val>
                                        </p:tav>
                                      </p:tavLst>
                                    </p:anim>
                                    <p:animEffect transition="out" filter="fade">
                                      <p:cBhvr>
                                        <p:cTn id="8" dur="500"/>
                                        <p:tgtEl>
                                          <p:spTgt spid="8"/>
                                        </p:tgtEl>
                                      </p:cBhvr>
                                    </p:animEffect>
                                    <p:set>
                                      <p:cBhvr>
                                        <p:cTn id="9"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スライド番号プレースホルダー 5">
            <a:extLst>
              <a:ext uri="{FF2B5EF4-FFF2-40B4-BE49-F238E27FC236}">
                <a16:creationId xmlns:a16="http://schemas.microsoft.com/office/drawing/2014/main" id="{B6990528-8D69-6728-5847-7463596072D3}"/>
              </a:ext>
            </a:extLst>
          </p:cNvPr>
          <p:cNvSpPr>
            <a:spLocks noGrp="1"/>
          </p:cNvSpPr>
          <p:nvPr>
            <p:ph type="sldNum" sz="quarter" idx="12"/>
          </p:nvPr>
        </p:nvSpPr>
        <p:spPr/>
        <p:txBody>
          <a:bodyPr/>
          <a:lstStyle/>
          <a:p>
            <a:fld id="{4FAB73BC-B049-4115-A692-8D63A059BFB8}" type="slidenum">
              <a:rPr lang="en-US" smtClean="0"/>
              <a:t>11</a:t>
            </a:fld>
            <a:endParaRPr lang="en-US"/>
          </a:p>
        </p:txBody>
      </p:sp>
      <p:sp>
        <p:nvSpPr>
          <p:cNvPr id="2" name="動作設定ボタン: 戻る/前へ 1">
            <a:hlinkClick r:id="" action="ppaction://hlinkshowjump?jump=previousslide" highlightClick="1"/>
            <a:extLst>
              <a:ext uri="{FF2B5EF4-FFF2-40B4-BE49-F238E27FC236}">
                <a16:creationId xmlns:a16="http://schemas.microsoft.com/office/drawing/2014/main" id="{4BACCC4A-72CA-0DA2-5399-E3BEE2DECB28}"/>
              </a:ext>
            </a:extLst>
          </p:cNvPr>
          <p:cNvSpPr/>
          <p:nvPr/>
        </p:nvSpPr>
        <p:spPr>
          <a:xfrm rot="10800000" flipH="1">
            <a:off x="8421701" y="6625086"/>
            <a:ext cx="360000" cy="232913"/>
          </a:xfrm>
          <a:prstGeom prst="actionButtonBackPrevious">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3" name="動作設定ボタン: 進む/次へ 2">
            <a:hlinkClick r:id="" action="ppaction://hlinkshowjump?jump=nextslide" highlightClick="1"/>
            <a:extLst>
              <a:ext uri="{FF2B5EF4-FFF2-40B4-BE49-F238E27FC236}">
                <a16:creationId xmlns:a16="http://schemas.microsoft.com/office/drawing/2014/main" id="{235E5600-C24E-7E9B-D58D-BE0BCF957264}"/>
              </a:ext>
            </a:extLst>
          </p:cNvPr>
          <p:cNvSpPr/>
          <p:nvPr/>
        </p:nvSpPr>
        <p:spPr>
          <a:xfrm rot="10800000" flipH="1">
            <a:off x="8781701" y="6625087"/>
            <a:ext cx="360000" cy="232913"/>
          </a:xfrm>
          <a:prstGeom prst="actionButtonForwardNext">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5" name="テキスト ボックス 4">
            <a:extLst>
              <a:ext uri="{FF2B5EF4-FFF2-40B4-BE49-F238E27FC236}">
                <a16:creationId xmlns:a16="http://schemas.microsoft.com/office/drawing/2014/main" id="{5D1ED980-5A05-D101-AFFE-866A52871167}"/>
              </a:ext>
            </a:extLst>
          </p:cNvPr>
          <p:cNvSpPr txBox="1"/>
          <p:nvPr/>
        </p:nvSpPr>
        <p:spPr>
          <a:xfrm>
            <a:off x="210667" y="72128"/>
            <a:ext cx="5563115" cy="646331"/>
          </a:xfrm>
          <a:prstGeom prst="rect">
            <a:avLst/>
          </a:prstGeom>
          <a:noFill/>
        </p:spPr>
        <p:txBody>
          <a:bodyPr wrap="square" rtlCol="0">
            <a:spAutoFit/>
          </a:bodyPr>
          <a:lstStyle/>
          <a:p>
            <a:r>
              <a:rPr lang="ja-JP" altLang="en-US" sz="3600" b="1">
                <a:latin typeface="游ゴシック" panose="020B0400000000000000" pitchFamily="50" charset="-128"/>
                <a:ea typeface="游ゴシック" panose="020B0400000000000000" pitchFamily="50" charset="-128"/>
              </a:rPr>
              <a:t>日本の開国</a:t>
            </a:r>
            <a:endParaRPr lang="ja-JP" altLang="ja-JP" sz="3600" b="1" dirty="0">
              <a:latin typeface="游ゴシック" panose="020B0400000000000000" pitchFamily="50" charset="-128"/>
              <a:ea typeface="游ゴシック" panose="020B0400000000000000" pitchFamily="50" charset="-128"/>
            </a:endParaRPr>
          </a:p>
        </p:txBody>
      </p:sp>
      <p:graphicFrame>
        <p:nvGraphicFramePr>
          <p:cNvPr id="12" name="表 11">
            <a:extLst>
              <a:ext uri="{FF2B5EF4-FFF2-40B4-BE49-F238E27FC236}">
                <a16:creationId xmlns:a16="http://schemas.microsoft.com/office/drawing/2014/main" id="{1C61EF22-3C12-214E-A7A5-C99B9B952BAA}"/>
              </a:ext>
            </a:extLst>
          </p:cNvPr>
          <p:cNvGraphicFramePr>
            <a:graphicFrameLocks noGrp="1"/>
          </p:cNvGraphicFramePr>
          <p:nvPr>
            <p:extLst>
              <p:ext uri="{D42A27DB-BD31-4B8C-83A1-F6EECF244321}">
                <p14:modId xmlns:p14="http://schemas.microsoft.com/office/powerpoint/2010/main" val="2279838198"/>
              </p:ext>
            </p:extLst>
          </p:nvPr>
        </p:nvGraphicFramePr>
        <p:xfrm>
          <a:off x="431800" y="1268413"/>
          <a:ext cx="8280400" cy="3718080"/>
        </p:xfrm>
        <a:graphic>
          <a:graphicData uri="http://schemas.openxmlformats.org/drawingml/2006/table">
            <a:tbl>
              <a:tblPr firstRow="1" bandRow="1">
                <a:tableStyleId>{5C22544A-7EE6-4342-B048-85BDC9FD1C3A}</a:tableStyleId>
              </a:tblPr>
              <a:tblGrid>
                <a:gridCol w="2589696">
                  <a:extLst>
                    <a:ext uri="{9D8B030D-6E8A-4147-A177-3AD203B41FA5}">
                      <a16:colId xmlns:a16="http://schemas.microsoft.com/office/drawing/2014/main" val="3054827652"/>
                    </a:ext>
                  </a:extLst>
                </a:gridCol>
                <a:gridCol w="1630017">
                  <a:extLst>
                    <a:ext uri="{9D8B030D-6E8A-4147-A177-3AD203B41FA5}">
                      <a16:colId xmlns:a16="http://schemas.microsoft.com/office/drawing/2014/main" val="2710876431"/>
                    </a:ext>
                  </a:extLst>
                </a:gridCol>
                <a:gridCol w="4060687">
                  <a:extLst>
                    <a:ext uri="{9D8B030D-6E8A-4147-A177-3AD203B41FA5}">
                      <a16:colId xmlns:a16="http://schemas.microsoft.com/office/drawing/2014/main" val="3293131986"/>
                    </a:ext>
                  </a:extLst>
                </a:gridCol>
              </a:tblGrid>
              <a:tr h="657219">
                <a:tc>
                  <a:txBody>
                    <a:bodyPr/>
                    <a:lstStyle/>
                    <a:p>
                      <a:pPr algn="ctr"/>
                      <a:r>
                        <a:rPr kumimoji="1" lang="ja-JP" altLang="en-US" sz="3200" b="0" spc="0">
                          <a:solidFill>
                            <a:schemeClr val="tx1"/>
                          </a:solidFill>
                          <a:latin typeface="游ゴシック" panose="020B0400000000000000" pitchFamily="50" charset="-128"/>
                          <a:ea typeface="游ゴシック" panose="020B0400000000000000" pitchFamily="50" charset="-128"/>
                        </a:rPr>
                        <a:t>条約</a:t>
                      </a:r>
                      <a:endParaRPr kumimoji="1" lang="ja-JP" altLang="en-US" sz="3200" b="0" spc="0">
                        <a:solidFill>
                          <a:schemeClr val="tx1"/>
                        </a:solidFill>
                      </a:endParaRPr>
                    </a:p>
                  </a:txBody>
                  <a:tcPr marL="216000" marR="144000" marT="216000" marB="180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ja-JP" altLang="en-US" sz="3200" b="0" spc="0">
                          <a:solidFill>
                            <a:schemeClr val="tx1"/>
                          </a:solidFill>
                          <a:latin typeface="游ゴシック" panose="020B0400000000000000" pitchFamily="50" charset="-128"/>
                          <a:ea typeface="游ゴシック" panose="020B0400000000000000" pitchFamily="50" charset="-128"/>
                        </a:rPr>
                        <a:t>締結年</a:t>
                      </a:r>
                      <a:endParaRPr kumimoji="1" lang="ja-JP" altLang="en-US" sz="3200" b="0" spc="0">
                        <a:solidFill>
                          <a:schemeClr val="tx1"/>
                        </a:solidFill>
                      </a:endParaRPr>
                    </a:p>
                  </a:txBody>
                  <a:tcPr marL="108000" marR="108000" marT="216000" marB="180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3200" b="0" spc="0">
                          <a:solidFill>
                            <a:schemeClr val="tx1"/>
                          </a:solidFill>
                          <a:latin typeface="游ゴシック" panose="020B0400000000000000" pitchFamily="50" charset="-128"/>
                          <a:ea typeface="游ゴシック" panose="020B0400000000000000" pitchFamily="50" charset="-128"/>
                        </a:rPr>
                        <a:t>主な内容</a:t>
                      </a:r>
                      <a:endParaRPr kumimoji="1" lang="ja-JP" altLang="en-US" sz="3200" b="0" spc="0">
                        <a:solidFill>
                          <a:schemeClr val="tx1"/>
                        </a:solidFill>
                      </a:endParaRPr>
                    </a:p>
                  </a:txBody>
                  <a:tcPr marL="216000" marR="216000" marT="216000" marB="180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03533770"/>
                  </a:ext>
                </a:extLst>
              </a:tr>
              <a:tr h="0">
                <a:tc>
                  <a:txBody>
                    <a:bodyPr/>
                    <a:lstStyle/>
                    <a:p>
                      <a:pPr algn="l"/>
                      <a:r>
                        <a:rPr lang="ja-JP" altLang="en-US" sz="3200">
                          <a:latin typeface="游ゴシック" panose="020B0400000000000000" pitchFamily="50" charset="-128"/>
                          <a:ea typeface="游ゴシック" panose="020B0400000000000000" pitchFamily="50" charset="-128"/>
                        </a:rPr>
                        <a:t>⑧</a:t>
                      </a:r>
                      <a:r>
                        <a:rPr lang="en-US" altLang="ja-JP" sz="3200" dirty="0">
                          <a:latin typeface="游ゴシック" panose="020B0400000000000000" pitchFamily="50" charset="-128"/>
                          <a:ea typeface="游ゴシック" panose="020B0400000000000000" pitchFamily="50" charset="-128"/>
                        </a:rPr>
                        <a:t> </a:t>
                      </a:r>
                      <a:r>
                        <a:rPr lang="ja-JP" altLang="en-US" sz="3200">
                          <a:solidFill>
                            <a:srgbClr val="FF0000"/>
                          </a:solidFill>
                          <a:latin typeface="游ゴシック" panose="020B0400000000000000" pitchFamily="50" charset="-128"/>
                          <a:ea typeface="游ゴシック" panose="020B0400000000000000" pitchFamily="50" charset="-128"/>
                        </a:rPr>
                        <a:t>日米和親</a:t>
                      </a:r>
                      <a:endParaRPr lang="en-US" altLang="ja-JP" sz="3200" dirty="0">
                        <a:solidFill>
                          <a:srgbClr val="FF0000"/>
                        </a:solidFill>
                        <a:latin typeface="游ゴシック" panose="020B0400000000000000" pitchFamily="50" charset="-128"/>
                        <a:ea typeface="游ゴシック" panose="020B0400000000000000" pitchFamily="50" charset="-128"/>
                      </a:endParaRPr>
                    </a:p>
                    <a:p>
                      <a:pPr algn="l"/>
                      <a:r>
                        <a:rPr lang="ja-JP" altLang="en-US" sz="3200">
                          <a:solidFill>
                            <a:srgbClr val="FF0000"/>
                          </a:solidFill>
                          <a:latin typeface="游ゴシック" panose="020B0400000000000000" pitchFamily="50" charset="-128"/>
                          <a:ea typeface="游ゴシック" panose="020B0400000000000000" pitchFamily="50" charset="-128"/>
                        </a:rPr>
                        <a:t>　</a:t>
                      </a:r>
                      <a:r>
                        <a:rPr lang="en-US" altLang="ja-JP" sz="3200" dirty="0">
                          <a:solidFill>
                            <a:srgbClr val="FF0000"/>
                          </a:solidFill>
                          <a:latin typeface="游ゴシック" panose="020B0400000000000000" pitchFamily="50" charset="-128"/>
                          <a:ea typeface="游ゴシック" panose="020B0400000000000000" pitchFamily="50" charset="-128"/>
                        </a:rPr>
                        <a:t> </a:t>
                      </a:r>
                      <a:r>
                        <a:rPr lang="ja-JP" altLang="en-US" sz="3200">
                          <a:solidFill>
                            <a:srgbClr val="FF0000"/>
                          </a:solidFill>
                          <a:latin typeface="游ゴシック" panose="020B0400000000000000" pitchFamily="50" charset="-128"/>
                          <a:ea typeface="游ゴシック" panose="020B0400000000000000" pitchFamily="50" charset="-128"/>
                        </a:rPr>
                        <a:t>条約</a:t>
                      </a:r>
                      <a:endParaRPr kumimoji="1" lang="ja-JP" altLang="en-US" sz="3200" b="0" spc="0">
                        <a:solidFill>
                          <a:srgbClr val="FF0000"/>
                        </a:solidFill>
                      </a:endParaRPr>
                    </a:p>
                  </a:txBody>
                  <a:tcPr marL="216000" marR="144000" marT="216000" marB="180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3200" b="0" spc="0" dirty="0">
                          <a:solidFill>
                            <a:schemeClr val="tx1"/>
                          </a:solidFill>
                          <a:latin typeface="游ゴシック" panose="020B0400000000000000" pitchFamily="50" charset="-128"/>
                          <a:ea typeface="游ゴシック" panose="020B0400000000000000" pitchFamily="50" charset="-128"/>
                        </a:rPr>
                        <a:t>1854</a:t>
                      </a:r>
                      <a:r>
                        <a:rPr lang="ja-JP" altLang="en-US" sz="3200" b="0" spc="0">
                          <a:solidFill>
                            <a:schemeClr val="tx1"/>
                          </a:solidFill>
                          <a:latin typeface="游ゴシック" panose="020B0400000000000000" pitchFamily="50" charset="-128"/>
                          <a:ea typeface="游ゴシック" panose="020B0400000000000000" pitchFamily="50" charset="-128"/>
                        </a:rPr>
                        <a:t>年</a:t>
                      </a:r>
                      <a:endParaRPr lang="en-US" altLang="ja-JP" sz="3200" dirty="0">
                        <a:latin typeface="游ゴシック" panose="020B0400000000000000" pitchFamily="50" charset="-128"/>
                        <a:ea typeface="游ゴシック" panose="020B0400000000000000" pitchFamily="50" charset="-128"/>
                      </a:endParaRPr>
                    </a:p>
                  </a:txBody>
                  <a:tcPr marL="108000" marR="108000" marT="216000" marB="180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3200" dirty="0">
                          <a:latin typeface="游ゴシック" panose="020B0400000000000000" pitchFamily="50" charset="-128"/>
                          <a:ea typeface="游ゴシック" panose="020B0400000000000000" pitchFamily="50" charset="-128"/>
                        </a:rPr>
                        <a:t>外国船の補給と</a:t>
                      </a:r>
                      <a:endParaRPr lang="en-US" altLang="ja-JP" sz="3200" dirty="0">
                        <a:latin typeface="游ゴシック" panose="020B0400000000000000" pitchFamily="50" charset="-128"/>
                        <a:ea typeface="游ゴシック" panose="020B04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3200" dirty="0">
                          <a:latin typeface="游ゴシック" panose="020B0400000000000000" pitchFamily="50" charset="-128"/>
                          <a:ea typeface="游ゴシック" panose="020B0400000000000000" pitchFamily="50" charset="-128"/>
                        </a:rPr>
                        <a:t>⑨</a:t>
                      </a:r>
                      <a:r>
                        <a:rPr lang="en-US" altLang="ja-JP" sz="3200" dirty="0">
                          <a:latin typeface="游ゴシック" panose="020B0400000000000000" pitchFamily="50" charset="-128"/>
                          <a:ea typeface="游ゴシック" panose="020B0400000000000000" pitchFamily="50" charset="-128"/>
                        </a:rPr>
                        <a:t> </a:t>
                      </a:r>
                      <a:r>
                        <a:rPr lang="ja-JP" altLang="en-US" sz="3200" dirty="0">
                          <a:solidFill>
                            <a:srgbClr val="FF0000"/>
                          </a:solidFill>
                          <a:latin typeface="游ゴシック" panose="020B0400000000000000" pitchFamily="50" charset="-128"/>
                          <a:ea typeface="游ゴシック" panose="020B0400000000000000" pitchFamily="50" charset="-128"/>
                        </a:rPr>
                        <a:t>漂流民</a:t>
                      </a:r>
                      <a:r>
                        <a:rPr lang="en-US" altLang="ja-JP" sz="3200" dirty="0">
                          <a:latin typeface="游ゴシック" panose="020B0400000000000000" pitchFamily="50" charset="-128"/>
                          <a:ea typeface="游ゴシック" panose="020B0400000000000000" pitchFamily="50" charset="-128"/>
                        </a:rPr>
                        <a:t> </a:t>
                      </a:r>
                      <a:r>
                        <a:rPr lang="ja-JP" altLang="en-US" sz="3200" dirty="0">
                          <a:latin typeface="游ゴシック" panose="020B0400000000000000" pitchFamily="50" charset="-128"/>
                          <a:ea typeface="游ゴシック" panose="020B0400000000000000" pitchFamily="50" charset="-128"/>
                        </a:rPr>
                        <a:t>の保護。</a:t>
                      </a:r>
                      <a:endParaRPr lang="en-US" altLang="ja-JP" sz="3200" dirty="0">
                        <a:latin typeface="游ゴシック" panose="020B0400000000000000" pitchFamily="50" charset="-128"/>
                        <a:ea typeface="游ゴシック" panose="020B04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3200" dirty="0">
                        <a:latin typeface="游ゴシック" panose="020B0400000000000000" pitchFamily="50" charset="-128"/>
                        <a:ea typeface="游ゴシック" panose="020B0400000000000000" pitchFamily="50" charset="-128"/>
                      </a:endParaRPr>
                    </a:p>
                    <a:p>
                      <a:pPr marL="403200" marR="0" lvl="0" indent="-403200" algn="l" defTabSz="914400" rtl="0" eaLnBrk="1" fontAlgn="auto" latinLnBrk="0" hangingPunct="1">
                        <a:lnSpc>
                          <a:spcPct val="100000"/>
                        </a:lnSpc>
                        <a:spcBef>
                          <a:spcPts val="0"/>
                        </a:spcBef>
                        <a:spcAft>
                          <a:spcPts val="0"/>
                        </a:spcAft>
                        <a:buClrTx/>
                        <a:buSzTx/>
                        <a:buFontTx/>
                        <a:buNone/>
                        <a:tabLst/>
                        <a:defRPr/>
                      </a:pPr>
                      <a:r>
                        <a:rPr lang="ja-JP" altLang="en-US" sz="3200" dirty="0">
                          <a:latin typeface="游ゴシック" panose="020B0400000000000000" pitchFamily="50" charset="-128"/>
                          <a:ea typeface="游ゴシック" panose="020B0400000000000000" pitchFamily="50" charset="-128"/>
                        </a:rPr>
                        <a:t>▶露・英などとも同様の条約を結ぶ。</a:t>
                      </a:r>
                      <a:endParaRPr lang="en-US" altLang="ja-JP" sz="3200" dirty="0">
                        <a:latin typeface="游ゴシック" panose="020B0400000000000000" pitchFamily="50" charset="-128"/>
                        <a:ea typeface="游ゴシック" panose="020B0400000000000000" pitchFamily="50" charset="-128"/>
                      </a:endParaRPr>
                    </a:p>
                  </a:txBody>
                  <a:tcPr marL="216000" marR="108000" marT="216000" marB="180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76081192"/>
                  </a:ext>
                </a:extLst>
              </a:tr>
            </a:tbl>
          </a:graphicData>
        </a:graphic>
      </p:graphicFrame>
      <p:sp>
        <p:nvSpPr>
          <p:cNvPr id="14" name="メモ2">
            <a:extLst>
              <a:ext uri="{FF2B5EF4-FFF2-40B4-BE49-F238E27FC236}">
                <a16:creationId xmlns:a16="http://schemas.microsoft.com/office/drawing/2014/main" id="{0378F548-0392-5340-9EDE-6D8A570D47AD}"/>
              </a:ext>
            </a:extLst>
          </p:cNvPr>
          <p:cNvSpPr/>
          <p:nvPr/>
        </p:nvSpPr>
        <p:spPr>
          <a:xfrm>
            <a:off x="5318627" y="2850031"/>
            <a:ext cx="1380556" cy="458594"/>
          </a:xfrm>
          <a:prstGeom prst="foldedCorner">
            <a:avLst>
              <a:gd name="adj" fmla="val 0"/>
            </a:avLst>
          </a:prstGeom>
          <a:solidFill>
            <a:srgbClr val="B8EF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4" name="グループ化 3">
            <a:extLst>
              <a:ext uri="{FF2B5EF4-FFF2-40B4-BE49-F238E27FC236}">
                <a16:creationId xmlns:a16="http://schemas.microsoft.com/office/drawing/2014/main" id="{28A8CAA6-35F4-1F4B-BE41-D577B7A0C1E1}"/>
              </a:ext>
            </a:extLst>
          </p:cNvPr>
          <p:cNvGrpSpPr/>
          <p:nvPr/>
        </p:nvGrpSpPr>
        <p:grpSpPr>
          <a:xfrm>
            <a:off x="1107638" y="3079328"/>
            <a:ext cx="1818442" cy="959107"/>
            <a:chOff x="1107638" y="3079328"/>
            <a:chExt cx="1818442" cy="959107"/>
          </a:xfrm>
        </p:grpSpPr>
        <p:sp>
          <p:nvSpPr>
            <p:cNvPr id="8" name="メモ1">
              <a:extLst>
                <a:ext uri="{FF2B5EF4-FFF2-40B4-BE49-F238E27FC236}">
                  <a16:creationId xmlns:a16="http://schemas.microsoft.com/office/drawing/2014/main" id="{5ABA8C66-389A-4940-9289-26735564DF55}"/>
                </a:ext>
              </a:extLst>
            </p:cNvPr>
            <p:cNvSpPr/>
            <p:nvPr/>
          </p:nvSpPr>
          <p:spPr>
            <a:xfrm>
              <a:off x="1116530" y="3079328"/>
              <a:ext cx="1809550" cy="458594"/>
            </a:xfrm>
            <a:prstGeom prst="foldedCorner">
              <a:avLst>
                <a:gd name="adj" fmla="val 0"/>
              </a:avLst>
            </a:prstGeom>
            <a:solidFill>
              <a:srgbClr val="B8EF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メモ1">
              <a:extLst>
                <a:ext uri="{FF2B5EF4-FFF2-40B4-BE49-F238E27FC236}">
                  <a16:creationId xmlns:a16="http://schemas.microsoft.com/office/drawing/2014/main" id="{B203007B-48F5-924E-B5F2-EEEF9F2CFAE2}"/>
                </a:ext>
              </a:extLst>
            </p:cNvPr>
            <p:cNvSpPr/>
            <p:nvPr/>
          </p:nvSpPr>
          <p:spPr>
            <a:xfrm>
              <a:off x="1107638" y="3579841"/>
              <a:ext cx="942543" cy="458594"/>
            </a:xfrm>
            <a:prstGeom prst="foldedCorner">
              <a:avLst>
                <a:gd name="adj" fmla="val 0"/>
              </a:avLst>
            </a:prstGeom>
            <a:solidFill>
              <a:srgbClr val="B8EF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7" name="テキスト ボックス 6">
            <a:extLst>
              <a:ext uri="{FF2B5EF4-FFF2-40B4-BE49-F238E27FC236}">
                <a16:creationId xmlns:a16="http://schemas.microsoft.com/office/drawing/2014/main" id="{E8C03023-C2D3-4939-2562-98BDFCD2868C}"/>
              </a:ext>
            </a:extLst>
          </p:cNvPr>
          <p:cNvSpPr txBox="1"/>
          <p:nvPr/>
        </p:nvSpPr>
        <p:spPr>
          <a:xfrm>
            <a:off x="7884000" y="105957"/>
            <a:ext cx="1008000" cy="253916"/>
          </a:xfrm>
          <a:prstGeom prst="rect">
            <a:avLst/>
          </a:prstGeom>
          <a:solidFill>
            <a:schemeClr val="bg1"/>
          </a:solidFill>
          <a:ln>
            <a:solidFill>
              <a:schemeClr val="tx1"/>
            </a:solidFill>
          </a:ln>
        </p:spPr>
        <p:txBody>
          <a:bodyPr wrap="square" rtlCol="0" anchor="ctr">
            <a:spAutoFit/>
          </a:bodyPr>
          <a:lstStyle/>
          <a:p>
            <a:r>
              <a:rPr kumimoji="1" lang="ja-JP" altLang="en-US" sz="1050" dirty="0">
                <a:latin typeface="游明朝" panose="02020400000000000000" pitchFamily="18" charset="-128"/>
                <a:ea typeface="游明朝" panose="02020400000000000000" pitchFamily="18" charset="-128"/>
              </a:rPr>
              <a:t>部分サンプル　</a:t>
            </a:r>
            <a:endParaRPr kumimoji="1" lang="en-US" altLang="ja-JP" sz="1050" dirty="0">
              <a:latin typeface="游明朝" panose="02020400000000000000" pitchFamily="18" charset="-128"/>
              <a:ea typeface="游明朝" panose="02020400000000000000" pitchFamily="18" charset="-128"/>
            </a:endParaRPr>
          </a:p>
        </p:txBody>
      </p:sp>
    </p:spTree>
    <p:extLst>
      <p:ext uri="{BB962C8B-B14F-4D97-AF65-F5344CB8AC3E}">
        <p14:creationId xmlns:p14="http://schemas.microsoft.com/office/powerpoint/2010/main" val="33088432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xit" presetSubtype="32" fill="hold" nodeType="clickEffect">
                                  <p:stCondLst>
                                    <p:cond delay="0"/>
                                  </p:stCondLst>
                                  <p:childTnLst>
                                    <p:anim calcmode="lin" valueType="num">
                                      <p:cBhvr>
                                        <p:cTn id="6" dur="500"/>
                                        <p:tgtEl>
                                          <p:spTgt spid="4"/>
                                        </p:tgtEl>
                                        <p:attrNameLst>
                                          <p:attrName>ppt_w</p:attrName>
                                        </p:attrNameLst>
                                      </p:cBhvr>
                                      <p:tavLst>
                                        <p:tav tm="0">
                                          <p:val>
                                            <p:strVal val="ppt_w"/>
                                          </p:val>
                                        </p:tav>
                                        <p:tav tm="100000">
                                          <p:val>
                                            <p:fltVal val="0"/>
                                          </p:val>
                                        </p:tav>
                                      </p:tavLst>
                                    </p:anim>
                                    <p:anim calcmode="lin" valueType="num">
                                      <p:cBhvr>
                                        <p:cTn id="7" dur="500"/>
                                        <p:tgtEl>
                                          <p:spTgt spid="4"/>
                                        </p:tgtEl>
                                        <p:attrNameLst>
                                          <p:attrName>ppt_h</p:attrName>
                                        </p:attrNameLst>
                                      </p:cBhvr>
                                      <p:tavLst>
                                        <p:tav tm="0">
                                          <p:val>
                                            <p:strVal val="ppt_h"/>
                                          </p:val>
                                        </p:tav>
                                        <p:tav tm="100000">
                                          <p:val>
                                            <p:fltVal val="0"/>
                                          </p:val>
                                        </p:tav>
                                      </p:tavLst>
                                    </p:anim>
                                    <p:animEffect transition="out" filter="fade">
                                      <p:cBhvr>
                                        <p:cTn id="8" dur="500"/>
                                        <p:tgtEl>
                                          <p:spTgt spid="4"/>
                                        </p:tgtEl>
                                      </p:cBhvr>
                                    </p:animEffect>
                                    <p:set>
                                      <p:cBhvr>
                                        <p:cTn id="9" dur="1" fill="hold">
                                          <p:stCondLst>
                                            <p:cond delay="499"/>
                                          </p:stCondLst>
                                        </p:cTn>
                                        <p:tgtEl>
                                          <p:spTgt spid="4"/>
                                        </p:tgtEl>
                                        <p:attrNameLst>
                                          <p:attrName>style.visibility</p:attrName>
                                        </p:attrNameLst>
                                      </p:cBhvr>
                                      <p:to>
                                        <p:strVal val="hidden"/>
                                      </p:to>
                                    </p:set>
                                  </p:childTnLst>
                                </p:cTn>
                              </p:par>
                            </p:childTnLst>
                          </p:cTn>
                        </p:par>
                      </p:childTnLst>
                    </p:cTn>
                  </p:par>
                  <p:par>
                    <p:cTn id="10" fill="hold">
                      <p:stCondLst>
                        <p:cond delay="indefinite"/>
                      </p:stCondLst>
                      <p:childTnLst>
                        <p:par>
                          <p:cTn id="11" fill="hold">
                            <p:stCondLst>
                              <p:cond delay="0"/>
                            </p:stCondLst>
                            <p:childTnLst>
                              <p:par>
                                <p:cTn id="12" presetID="53" presetClass="exit" presetSubtype="32" fill="hold" grpId="0" nodeType="clickEffect">
                                  <p:stCondLst>
                                    <p:cond delay="0"/>
                                  </p:stCondLst>
                                  <p:childTnLst>
                                    <p:anim calcmode="lin" valueType="num">
                                      <p:cBhvr>
                                        <p:cTn id="13" dur="500"/>
                                        <p:tgtEl>
                                          <p:spTgt spid="14"/>
                                        </p:tgtEl>
                                        <p:attrNameLst>
                                          <p:attrName>ppt_w</p:attrName>
                                        </p:attrNameLst>
                                      </p:cBhvr>
                                      <p:tavLst>
                                        <p:tav tm="0">
                                          <p:val>
                                            <p:strVal val="ppt_w"/>
                                          </p:val>
                                        </p:tav>
                                        <p:tav tm="100000">
                                          <p:val>
                                            <p:fltVal val="0"/>
                                          </p:val>
                                        </p:tav>
                                      </p:tavLst>
                                    </p:anim>
                                    <p:anim calcmode="lin" valueType="num">
                                      <p:cBhvr>
                                        <p:cTn id="14" dur="500"/>
                                        <p:tgtEl>
                                          <p:spTgt spid="14"/>
                                        </p:tgtEl>
                                        <p:attrNameLst>
                                          <p:attrName>ppt_h</p:attrName>
                                        </p:attrNameLst>
                                      </p:cBhvr>
                                      <p:tavLst>
                                        <p:tav tm="0">
                                          <p:val>
                                            <p:strVal val="ppt_h"/>
                                          </p:val>
                                        </p:tav>
                                        <p:tav tm="100000">
                                          <p:val>
                                            <p:fltVal val="0"/>
                                          </p:val>
                                        </p:tav>
                                      </p:tavLst>
                                    </p:anim>
                                    <p:animEffect transition="out" filter="fade">
                                      <p:cBhvr>
                                        <p:cTn id="15" dur="500"/>
                                        <p:tgtEl>
                                          <p:spTgt spid="14"/>
                                        </p:tgtEl>
                                      </p:cBhvr>
                                    </p:animEffect>
                                    <p:set>
                                      <p:cBhvr>
                                        <p:cTn id="16"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表 11">
            <a:extLst>
              <a:ext uri="{FF2B5EF4-FFF2-40B4-BE49-F238E27FC236}">
                <a16:creationId xmlns:a16="http://schemas.microsoft.com/office/drawing/2014/main" id="{1C61EF22-3C12-214E-A7A5-C99B9B952BAA}"/>
              </a:ext>
            </a:extLst>
          </p:cNvPr>
          <p:cNvGraphicFramePr>
            <a:graphicFrameLocks noGrp="1"/>
          </p:cNvGraphicFramePr>
          <p:nvPr>
            <p:extLst>
              <p:ext uri="{D42A27DB-BD31-4B8C-83A1-F6EECF244321}">
                <p14:modId xmlns:p14="http://schemas.microsoft.com/office/powerpoint/2010/main" val="2385748131"/>
              </p:ext>
            </p:extLst>
          </p:nvPr>
        </p:nvGraphicFramePr>
        <p:xfrm>
          <a:off x="431800" y="1268413"/>
          <a:ext cx="8280400" cy="4693440"/>
        </p:xfrm>
        <a:graphic>
          <a:graphicData uri="http://schemas.openxmlformats.org/drawingml/2006/table">
            <a:tbl>
              <a:tblPr firstRow="1" bandRow="1">
                <a:tableStyleId>{5C22544A-7EE6-4342-B048-85BDC9FD1C3A}</a:tableStyleId>
              </a:tblPr>
              <a:tblGrid>
                <a:gridCol w="2589696">
                  <a:extLst>
                    <a:ext uri="{9D8B030D-6E8A-4147-A177-3AD203B41FA5}">
                      <a16:colId xmlns:a16="http://schemas.microsoft.com/office/drawing/2014/main" val="3054827652"/>
                    </a:ext>
                  </a:extLst>
                </a:gridCol>
                <a:gridCol w="1630017">
                  <a:extLst>
                    <a:ext uri="{9D8B030D-6E8A-4147-A177-3AD203B41FA5}">
                      <a16:colId xmlns:a16="http://schemas.microsoft.com/office/drawing/2014/main" val="2710876431"/>
                    </a:ext>
                  </a:extLst>
                </a:gridCol>
                <a:gridCol w="4060687">
                  <a:extLst>
                    <a:ext uri="{9D8B030D-6E8A-4147-A177-3AD203B41FA5}">
                      <a16:colId xmlns:a16="http://schemas.microsoft.com/office/drawing/2014/main" val="3293131986"/>
                    </a:ext>
                  </a:extLst>
                </a:gridCol>
              </a:tblGrid>
              <a:tr h="657219">
                <a:tc>
                  <a:txBody>
                    <a:bodyPr/>
                    <a:lstStyle/>
                    <a:p>
                      <a:pPr algn="ctr"/>
                      <a:r>
                        <a:rPr kumimoji="1" lang="ja-JP" altLang="en-US" sz="3200" b="0" spc="0">
                          <a:solidFill>
                            <a:schemeClr val="tx1"/>
                          </a:solidFill>
                          <a:latin typeface="游ゴシック" panose="020B0400000000000000" pitchFamily="50" charset="-128"/>
                          <a:ea typeface="游ゴシック" panose="020B0400000000000000" pitchFamily="50" charset="-128"/>
                        </a:rPr>
                        <a:t>条約</a:t>
                      </a:r>
                      <a:endParaRPr kumimoji="1" lang="ja-JP" altLang="en-US" sz="3200" b="0" spc="0">
                        <a:solidFill>
                          <a:schemeClr val="tx1"/>
                        </a:solidFill>
                      </a:endParaRPr>
                    </a:p>
                  </a:txBody>
                  <a:tcPr marL="216000" marR="144000" marT="216000" marB="180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ja-JP" altLang="en-US" sz="3200" b="0" spc="0">
                          <a:solidFill>
                            <a:schemeClr val="tx1"/>
                          </a:solidFill>
                          <a:latin typeface="游ゴシック" panose="020B0400000000000000" pitchFamily="50" charset="-128"/>
                          <a:ea typeface="游ゴシック" panose="020B0400000000000000" pitchFamily="50" charset="-128"/>
                        </a:rPr>
                        <a:t>締結年</a:t>
                      </a:r>
                      <a:endParaRPr kumimoji="1" lang="ja-JP" altLang="en-US" sz="3200" b="0" spc="0">
                        <a:solidFill>
                          <a:schemeClr val="tx1"/>
                        </a:solidFill>
                      </a:endParaRPr>
                    </a:p>
                  </a:txBody>
                  <a:tcPr marL="108000" marR="108000" marT="216000" marB="180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3200" b="0" spc="0">
                          <a:solidFill>
                            <a:schemeClr val="tx1"/>
                          </a:solidFill>
                          <a:latin typeface="游ゴシック" panose="020B0400000000000000" pitchFamily="50" charset="-128"/>
                          <a:ea typeface="游ゴシック" panose="020B0400000000000000" pitchFamily="50" charset="-128"/>
                        </a:rPr>
                        <a:t>主な内容</a:t>
                      </a:r>
                      <a:endParaRPr kumimoji="1" lang="ja-JP" altLang="en-US" sz="3200" b="0" spc="0">
                        <a:solidFill>
                          <a:schemeClr val="tx1"/>
                        </a:solidFill>
                      </a:endParaRPr>
                    </a:p>
                  </a:txBody>
                  <a:tcPr marL="216000" marR="216000" marT="216000" marB="180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03533770"/>
                  </a:ext>
                </a:extLst>
              </a:tr>
              <a:tr h="0">
                <a:tc>
                  <a:txBody>
                    <a:bodyPr/>
                    <a:lstStyle/>
                    <a:p>
                      <a:pPr algn="l"/>
                      <a:r>
                        <a:rPr lang="ja-JP" altLang="en-US" sz="3200">
                          <a:latin typeface="游ゴシック" panose="020B0400000000000000" pitchFamily="50" charset="-128"/>
                          <a:ea typeface="游ゴシック" panose="020B0400000000000000" pitchFamily="50" charset="-128"/>
                        </a:rPr>
                        <a:t>⑩</a:t>
                      </a:r>
                      <a:r>
                        <a:rPr lang="en-US" altLang="ja-JP" sz="3200" dirty="0">
                          <a:latin typeface="游ゴシック" panose="020B0400000000000000" pitchFamily="50" charset="-128"/>
                          <a:ea typeface="游ゴシック" panose="020B0400000000000000" pitchFamily="50" charset="-128"/>
                        </a:rPr>
                        <a:t> </a:t>
                      </a:r>
                      <a:r>
                        <a:rPr lang="ja-JP" altLang="en-US" sz="3200">
                          <a:solidFill>
                            <a:srgbClr val="FF0000"/>
                          </a:solidFill>
                          <a:latin typeface="游ゴシック" panose="020B0400000000000000" pitchFamily="50" charset="-128"/>
                          <a:ea typeface="游ゴシック" panose="020B0400000000000000" pitchFamily="50" charset="-128"/>
                        </a:rPr>
                        <a:t>日米修好</a:t>
                      </a:r>
                      <a:endParaRPr lang="en-US" altLang="ja-JP" sz="3200" dirty="0">
                        <a:solidFill>
                          <a:srgbClr val="FF0000"/>
                        </a:solidFill>
                        <a:latin typeface="游ゴシック" panose="020B0400000000000000" pitchFamily="50" charset="-128"/>
                        <a:ea typeface="游ゴシック" panose="020B0400000000000000" pitchFamily="50" charset="-128"/>
                      </a:endParaRPr>
                    </a:p>
                    <a:p>
                      <a:pPr algn="l"/>
                      <a:r>
                        <a:rPr lang="ja-JP" altLang="en-US" sz="3200">
                          <a:solidFill>
                            <a:srgbClr val="FF0000"/>
                          </a:solidFill>
                          <a:latin typeface="游ゴシック" panose="020B0400000000000000" pitchFamily="50" charset="-128"/>
                          <a:ea typeface="游ゴシック" panose="020B0400000000000000" pitchFamily="50" charset="-128"/>
                        </a:rPr>
                        <a:t>　</a:t>
                      </a:r>
                      <a:r>
                        <a:rPr lang="en-US" altLang="ja-JP" sz="3200" dirty="0">
                          <a:solidFill>
                            <a:srgbClr val="FF0000"/>
                          </a:solidFill>
                          <a:latin typeface="游ゴシック" panose="020B0400000000000000" pitchFamily="50" charset="-128"/>
                          <a:ea typeface="游ゴシック" panose="020B0400000000000000" pitchFamily="50" charset="-128"/>
                        </a:rPr>
                        <a:t> </a:t>
                      </a:r>
                      <a:r>
                        <a:rPr lang="ja-JP" altLang="en-US" sz="3200">
                          <a:solidFill>
                            <a:srgbClr val="FF0000"/>
                          </a:solidFill>
                          <a:latin typeface="游ゴシック" panose="020B0400000000000000" pitchFamily="50" charset="-128"/>
                          <a:ea typeface="游ゴシック" panose="020B0400000000000000" pitchFamily="50" charset="-128"/>
                        </a:rPr>
                        <a:t>通商条約</a:t>
                      </a:r>
                      <a:endParaRPr kumimoji="1" lang="ja-JP" altLang="en-US" sz="3200" b="0" spc="0">
                        <a:solidFill>
                          <a:srgbClr val="FF0000"/>
                        </a:solidFill>
                      </a:endParaRPr>
                    </a:p>
                  </a:txBody>
                  <a:tcPr marL="216000" marR="144000" marT="216000" marB="180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3200" b="0" spc="0" dirty="0">
                          <a:solidFill>
                            <a:schemeClr val="tx1"/>
                          </a:solidFill>
                          <a:latin typeface="游ゴシック" panose="020B0400000000000000" pitchFamily="50" charset="-128"/>
                          <a:ea typeface="游ゴシック" panose="020B0400000000000000" pitchFamily="50" charset="-128"/>
                        </a:rPr>
                        <a:t>1858</a:t>
                      </a:r>
                      <a:r>
                        <a:rPr lang="ja-JP" altLang="en-US" sz="3200" b="0" spc="0">
                          <a:solidFill>
                            <a:schemeClr val="tx1"/>
                          </a:solidFill>
                          <a:latin typeface="游ゴシック" panose="020B0400000000000000" pitchFamily="50" charset="-128"/>
                          <a:ea typeface="游ゴシック" panose="020B0400000000000000" pitchFamily="50" charset="-128"/>
                        </a:rPr>
                        <a:t>年</a:t>
                      </a:r>
                      <a:endParaRPr lang="en-US" altLang="ja-JP" sz="3200" dirty="0">
                        <a:latin typeface="游ゴシック" panose="020B0400000000000000" pitchFamily="50" charset="-128"/>
                        <a:ea typeface="游ゴシック" panose="020B0400000000000000" pitchFamily="50" charset="-128"/>
                      </a:endParaRPr>
                    </a:p>
                  </a:txBody>
                  <a:tcPr marL="108000" marR="108000" marT="216000" marB="180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3200" dirty="0">
                          <a:latin typeface="游ゴシック" panose="020B0400000000000000" pitchFamily="50" charset="-128"/>
                          <a:ea typeface="游ゴシック" panose="020B0400000000000000" pitchFamily="50" charset="-128"/>
                        </a:rPr>
                        <a:t>関税自主権が無い。⑪</a:t>
                      </a:r>
                      <a:r>
                        <a:rPr lang="en-US" altLang="ja-JP" sz="3200" dirty="0">
                          <a:latin typeface="游ゴシック" panose="020B0400000000000000" pitchFamily="50" charset="-128"/>
                          <a:ea typeface="游ゴシック" panose="020B0400000000000000" pitchFamily="50" charset="-128"/>
                        </a:rPr>
                        <a:t> </a:t>
                      </a:r>
                      <a:r>
                        <a:rPr lang="ja-JP" altLang="en-US" sz="3200" dirty="0">
                          <a:solidFill>
                            <a:srgbClr val="FF0000"/>
                          </a:solidFill>
                          <a:latin typeface="游ゴシック" panose="020B0400000000000000" pitchFamily="50" charset="-128"/>
                          <a:ea typeface="游ゴシック" panose="020B0400000000000000" pitchFamily="50" charset="-128"/>
                        </a:rPr>
                        <a:t>領事裁判権</a:t>
                      </a:r>
                      <a:r>
                        <a:rPr lang="en-US" altLang="ja-JP" sz="3200" dirty="0">
                          <a:latin typeface="游ゴシック" panose="020B0400000000000000" pitchFamily="50" charset="-128"/>
                          <a:ea typeface="游ゴシック" panose="020B0400000000000000" pitchFamily="50" charset="-128"/>
                        </a:rPr>
                        <a:t> </a:t>
                      </a:r>
                      <a:r>
                        <a:rPr lang="ja-JP" altLang="en-US" sz="3200" dirty="0">
                          <a:latin typeface="游ゴシック" panose="020B0400000000000000" pitchFamily="50" charset="-128"/>
                          <a:ea typeface="游ゴシック" panose="020B0400000000000000" pitchFamily="50" charset="-128"/>
                        </a:rPr>
                        <a:t>の</a:t>
                      </a:r>
                      <a:endParaRPr lang="en-US" altLang="ja-JP" sz="3200" dirty="0">
                        <a:latin typeface="游ゴシック" panose="020B0400000000000000" pitchFamily="50" charset="-128"/>
                        <a:ea typeface="游ゴシック" panose="020B04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3200" dirty="0">
                          <a:latin typeface="游ゴシック" panose="020B0400000000000000" pitchFamily="50" charset="-128"/>
                          <a:ea typeface="游ゴシック" panose="020B0400000000000000" pitchFamily="50" charset="-128"/>
                        </a:rPr>
                        <a:t>承認など。</a:t>
                      </a:r>
                      <a:endParaRPr lang="en-US" altLang="ja-JP" sz="3200" dirty="0">
                        <a:latin typeface="游ゴシック" panose="020B0400000000000000" pitchFamily="50" charset="-128"/>
                        <a:ea typeface="游ゴシック" panose="020B04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3200" dirty="0">
                        <a:latin typeface="游ゴシック" panose="020B0400000000000000" pitchFamily="50" charset="-128"/>
                        <a:ea typeface="游ゴシック" panose="020B0400000000000000" pitchFamily="50" charset="-128"/>
                      </a:endParaRPr>
                    </a:p>
                    <a:p>
                      <a:pPr marL="403200" marR="0" lvl="0" indent="-403200" algn="l" defTabSz="914400" rtl="0" eaLnBrk="1" fontAlgn="auto" latinLnBrk="0" hangingPunct="1">
                        <a:lnSpc>
                          <a:spcPct val="100000"/>
                        </a:lnSpc>
                        <a:spcBef>
                          <a:spcPts val="0"/>
                        </a:spcBef>
                        <a:spcAft>
                          <a:spcPts val="0"/>
                        </a:spcAft>
                        <a:buClrTx/>
                        <a:buSzTx/>
                        <a:buFontTx/>
                        <a:buNone/>
                        <a:tabLst/>
                        <a:defRPr/>
                      </a:pPr>
                      <a:r>
                        <a:rPr lang="ja-JP" altLang="en-US" sz="3200" dirty="0">
                          <a:latin typeface="游ゴシック" panose="020B0400000000000000" pitchFamily="50" charset="-128"/>
                          <a:ea typeface="游ゴシック" panose="020B0400000000000000" pitchFamily="50" charset="-128"/>
                        </a:rPr>
                        <a:t>▶ヨーロッパ諸国とも同様の条約を結ぶ。</a:t>
                      </a:r>
                      <a:endParaRPr lang="en-US" altLang="ja-JP" sz="3200" dirty="0">
                        <a:latin typeface="游ゴシック" panose="020B0400000000000000" pitchFamily="50" charset="-128"/>
                        <a:ea typeface="游ゴシック" panose="020B0400000000000000" pitchFamily="50" charset="-128"/>
                      </a:endParaRPr>
                    </a:p>
                  </a:txBody>
                  <a:tcPr marL="216000" marR="108000" marT="216000" marB="180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80253999"/>
                  </a:ext>
                </a:extLst>
              </a:tr>
            </a:tbl>
          </a:graphicData>
        </a:graphic>
      </p:graphicFrame>
      <p:sp>
        <p:nvSpPr>
          <p:cNvPr id="6" name="スライド番号プレースホルダー 5">
            <a:extLst>
              <a:ext uri="{FF2B5EF4-FFF2-40B4-BE49-F238E27FC236}">
                <a16:creationId xmlns:a16="http://schemas.microsoft.com/office/drawing/2014/main" id="{B6990528-8D69-6728-5847-7463596072D3}"/>
              </a:ext>
            </a:extLst>
          </p:cNvPr>
          <p:cNvSpPr>
            <a:spLocks noGrp="1"/>
          </p:cNvSpPr>
          <p:nvPr>
            <p:ph type="sldNum" sz="quarter" idx="12"/>
          </p:nvPr>
        </p:nvSpPr>
        <p:spPr/>
        <p:txBody>
          <a:bodyPr/>
          <a:lstStyle/>
          <a:p>
            <a:fld id="{4FAB73BC-B049-4115-A692-8D63A059BFB8}" type="slidenum">
              <a:rPr lang="en-US" smtClean="0"/>
              <a:t>12</a:t>
            </a:fld>
            <a:endParaRPr lang="en-US"/>
          </a:p>
        </p:txBody>
      </p:sp>
      <p:sp>
        <p:nvSpPr>
          <p:cNvPr id="8" name="メモ1">
            <a:extLst>
              <a:ext uri="{FF2B5EF4-FFF2-40B4-BE49-F238E27FC236}">
                <a16:creationId xmlns:a16="http://schemas.microsoft.com/office/drawing/2014/main" id="{5ABA8C66-389A-4940-9289-26735564DF55}"/>
              </a:ext>
            </a:extLst>
          </p:cNvPr>
          <p:cNvSpPr/>
          <p:nvPr/>
        </p:nvSpPr>
        <p:spPr>
          <a:xfrm>
            <a:off x="5301266" y="2846776"/>
            <a:ext cx="2225689" cy="458594"/>
          </a:xfrm>
          <a:prstGeom prst="foldedCorner">
            <a:avLst>
              <a:gd name="adj" fmla="val 0"/>
            </a:avLst>
          </a:prstGeom>
          <a:solidFill>
            <a:srgbClr val="B8EF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動作設定ボタン: 戻る/前へ 1">
            <a:hlinkClick r:id="" action="ppaction://hlinkshowjump?jump=previousslide" highlightClick="1"/>
            <a:extLst>
              <a:ext uri="{FF2B5EF4-FFF2-40B4-BE49-F238E27FC236}">
                <a16:creationId xmlns:a16="http://schemas.microsoft.com/office/drawing/2014/main" id="{4BACCC4A-72CA-0DA2-5399-E3BEE2DECB28}"/>
              </a:ext>
            </a:extLst>
          </p:cNvPr>
          <p:cNvSpPr/>
          <p:nvPr/>
        </p:nvSpPr>
        <p:spPr>
          <a:xfrm rot="10800000" flipH="1">
            <a:off x="8421701" y="6625086"/>
            <a:ext cx="360000" cy="232913"/>
          </a:xfrm>
          <a:prstGeom prst="actionButtonBackPrevious">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3" name="動作設定ボタン: 進む/次へ 2">
            <a:hlinkClick r:id="" action="ppaction://hlinkshowjump?jump=nextslide" highlightClick="1"/>
            <a:extLst>
              <a:ext uri="{FF2B5EF4-FFF2-40B4-BE49-F238E27FC236}">
                <a16:creationId xmlns:a16="http://schemas.microsoft.com/office/drawing/2014/main" id="{235E5600-C24E-7E9B-D58D-BE0BCF957264}"/>
              </a:ext>
            </a:extLst>
          </p:cNvPr>
          <p:cNvSpPr/>
          <p:nvPr/>
        </p:nvSpPr>
        <p:spPr>
          <a:xfrm rot="10800000" flipH="1">
            <a:off x="8781701" y="6625087"/>
            <a:ext cx="360000" cy="232913"/>
          </a:xfrm>
          <a:prstGeom prst="actionButtonForwardNext">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5" name="テキスト ボックス 4">
            <a:extLst>
              <a:ext uri="{FF2B5EF4-FFF2-40B4-BE49-F238E27FC236}">
                <a16:creationId xmlns:a16="http://schemas.microsoft.com/office/drawing/2014/main" id="{5D1ED980-5A05-D101-AFFE-866A52871167}"/>
              </a:ext>
            </a:extLst>
          </p:cNvPr>
          <p:cNvSpPr txBox="1"/>
          <p:nvPr/>
        </p:nvSpPr>
        <p:spPr>
          <a:xfrm>
            <a:off x="210667" y="72128"/>
            <a:ext cx="5563115" cy="646331"/>
          </a:xfrm>
          <a:prstGeom prst="rect">
            <a:avLst/>
          </a:prstGeom>
          <a:noFill/>
        </p:spPr>
        <p:txBody>
          <a:bodyPr wrap="square" rtlCol="0">
            <a:spAutoFit/>
          </a:bodyPr>
          <a:lstStyle/>
          <a:p>
            <a:r>
              <a:rPr lang="ja-JP" altLang="en-US" sz="3600" b="1">
                <a:latin typeface="游ゴシック" panose="020B0400000000000000" pitchFamily="50" charset="-128"/>
                <a:ea typeface="游ゴシック" panose="020B0400000000000000" pitchFamily="50" charset="-128"/>
              </a:rPr>
              <a:t>日本の開国</a:t>
            </a:r>
            <a:endParaRPr lang="ja-JP" altLang="ja-JP" sz="3600" b="1" dirty="0">
              <a:latin typeface="游ゴシック" panose="020B0400000000000000" pitchFamily="50" charset="-128"/>
              <a:ea typeface="游ゴシック" panose="020B0400000000000000" pitchFamily="50" charset="-128"/>
            </a:endParaRPr>
          </a:p>
        </p:txBody>
      </p:sp>
      <p:grpSp>
        <p:nvGrpSpPr>
          <p:cNvPr id="9" name="グループ化 8">
            <a:extLst>
              <a:ext uri="{FF2B5EF4-FFF2-40B4-BE49-F238E27FC236}">
                <a16:creationId xmlns:a16="http://schemas.microsoft.com/office/drawing/2014/main" id="{5DA9DF22-EFEA-C740-BC29-4E6EC9392D42}"/>
              </a:ext>
            </a:extLst>
          </p:cNvPr>
          <p:cNvGrpSpPr/>
          <p:nvPr/>
        </p:nvGrpSpPr>
        <p:grpSpPr>
          <a:xfrm>
            <a:off x="1088388" y="3581355"/>
            <a:ext cx="1818442" cy="959107"/>
            <a:chOff x="1107638" y="3079328"/>
            <a:chExt cx="1818442" cy="959107"/>
          </a:xfrm>
        </p:grpSpPr>
        <p:sp>
          <p:nvSpPr>
            <p:cNvPr id="10" name="メモ1">
              <a:extLst>
                <a:ext uri="{FF2B5EF4-FFF2-40B4-BE49-F238E27FC236}">
                  <a16:creationId xmlns:a16="http://schemas.microsoft.com/office/drawing/2014/main" id="{64E3F8CE-D13C-9A43-9C6F-8A92A29EEDA5}"/>
                </a:ext>
              </a:extLst>
            </p:cNvPr>
            <p:cNvSpPr/>
            <p:nvPr/>
          </p:nvSpPr>
          <p:spPr>
            <a:xfrm>
              <a:off x="1107638" y="3079328"/>
              <a:ext cx="1818442" cy="458594"/>
            </a:xfrm>
            <a:prstGeom prst="foldedCorner">
              <a:avLst>
                <a:gd name="adj" fmla="val 0"/>
              </a:avLst>
            </a:prstGeom>
            <a:solidFill>
              <a:srgbClr val="B8EF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メモ1">
              <a:extLst>
                <a:ext uri="{FF2B5EF4-FFF2-40B4-BE49-F238E27FC236}">
                  <a16:creationId xmlns:a16="http://schemas.microsoft.com/office/drawing/2014/main" id="{A226C2C5-4CBB-044D-8A4B-540799E05CE1}"/>
                </a:ext>
              </a:extLst>
            </p:cNvPr>
            <p:cNvSpPr/>
            <p:nvPr/>
          </p:nvSpPr>
          <p:spPr>
            <a:xfrm>
              <a:off x="1107638" y="3579841"/>
              <a:ext cx="1818442" cy="458594"/>
            </a:xfrm>
            <a:prstGeom prst="foldedCorner">
              <a:avLst>
                <a:gd name="adj" fmla="val 0"/>
              </a:avLst>
            </a:prstGeom>
            <a:solidFill>
              <a:srgbClr val="B8EF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4" name="テキスト ボックス 3">
            <a:extLst>
              <a:ext uri="{FF2B5EF4-FFF2-40B4-BE49-F238E27FC236}">
                <a16:creationId xmlns:a16="http://schemas.microsoft.com/office/drawing/2014/main" id="{AEE833FF-3CDE-5A59-AC2D-0035D2740F0F}"/>
              </a:ext>
            </a:extLst>
          </p:cNvPr>
          <p:cNvSpPr txBox="1"/>
          <p:nvPr/>
        </p:nvSpPr>
        <p:spPr>
          <a:xfrm>
            <a:off x="7884000" y="105957"/>
            <a:ext cx="1008000" cy="253916"/>
          </a:xfrm>
          <a:prstGeom prst="rect">
            <a:avLst/>
          </a:prstGeom>
          <a:solidFill>
            <a:schemeClr val="bg1"/>
          </a:solidFill>
          <a:ln>
            <a:solidFill>
              <a:schemeClr val="tx1"/>
            </a:solidFill>
          </a:ln>
        </p:spPr>
        <p:txBody>
          <a:bodyPr wrap="square" rtlCol="0" anchor="ctr">
            <a:spAutoFit/>
          </a:bodyPr>
          <a:lstStyle/>
          <a:p>
            <a:r>
              <a:rPr kumimoji="1" lang="ja-JP" altLang="en-US" sz="1050" dirty="0">
                <a:latin typeface="游明朝" panose="02020400000000000000" pitchFamily="18" charset="-128"/>
                <a:ea typeface="游明朝" panose="02020400000000000000" pitchFamily="18" charset="-128"/>
              </a:rPr>
              <a:t>部分サンプル　</a:t>
            </a:r>
            <a:endParaRPr kumimoji="1" lang="en-US" altLang="ja-JP" sz="1050" dirty="0">
              <a:latin typeface="游明朝" panose="02020400000000000000" pitchFamily="18" charset="-128"/>
              <a:ea typeface="游明朝" panose="02020400000000000000" pitchFamily="18" charset="-128"/>
            </a:endParaRPr>
          </a:p>
        </p:txBody>
      </p:sp>
    </p:spTree>
    <p:extLst>
      <p:ext uri="{BB962C8B-B14F-4D97-AF65-F5344CB8AC3E}">
        <p14:creationId xmlns:p14="http://schemas.microsoft.com/office/powerpoint/2010/main" val="30124882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xit" presetSubtype="32" fill="hold" nodeType="clickEffect">
                                  <p:stCondLst>
                                    <p:cond delay="0"/>
                                  </p:stCondLst>
                                  <p:childTnLst>
                                    <p:anim calcmode="lin" valueType="num">
                                      <p:cBhvr>
                                        <p:cTn id="6" dur="500"/>
                                        <p:tgtEl>
                                          <p:spTgt spid="9"/>
                                        </p:tgtEl>
                                        <p:attrNameLst>
                                          <p:attrName>ppt_w</p:attrName>
                                        </p:attrNameLst>
                                      </p:cBhvr>
                                      <p:tavLst>
                                        <p:tav tm="0">
                                          <p:val>
                                            <p:strVal val="ppt_w"/>
                                          </p:val>
                                        </p:tav>
                                        <p:tav tm="100000">
                                          <p:val>
                                            <p:fltVal val="0"/>
                                          </p:val>
                                        </p:tav>
                                      </p:tavLst>
                                    </p:anim>
                                    <p:anim calcmode="lin" valueType="num">
                                      <p:cBhvr>
                                        <p:cTn id="7" dur="500"/>
                                        <p:tgtEl>
                                          <p:spTgt spid="9"/>
                                        </p:tgtEl>
                                        <p:attrNameLst>
                                          <p:attrName>ppt_h</p:attrName>
                                        </p:attrNameLst>
                                      </p:cBhvr>
                                      <p:tavLst>
                                        <p:tav tm="0">
                                          <p:val>
                                            <p:strVal val="ppt_h"/>
                                          </p:val>
                                        </p:tav>
                                        <p:tav tm="100000">
                                          <p:val>
                                            <p:fltVal val="0"/>
                                          </p:val>
                                        </p:tav>
                                      </p:tavLst>
                                    </p:anim>
                                    <p:animEffect transition="out" filter="fade">
                                      <p:cBhvr>
                                        <p:cTn id="8" dur="500"/>
                                        <p:tgtEl>
                                          <p:spTgt spid="9"/>
                                        </p:tgtEl>
                                      </p:cBhvr>
                                    </p:animEffect>
                                    <p:set>
                                      <p:cBhvr>
                                        <p:cTn id="9" dur="1" fill="hold">
                                          <p:stCondLst>
                                            <p:cond delay="499"/>
                                          </p:stCondLst>
                                        </p:cTn>
                                        <p:tgtEl>
                                          <p:spTgt spid="9"/>
                                        </p:tgtEl>
                                        <p:attrNameLst>
                                          <p:attrName>style.visibility</p:attrName>
                                        </p:attrNameLst>
                                      </p:cBhvr>
                                      <p:to>
                                        <p:strVal val="hidden"/>
                                      </p:to>
                                    </p:set>
                                  </p:childTnLst>
                                </p:cTn>
                              </p:par>
                            </p:childTnLst>
                          </p:cTn>
                        </p:par>
                      </p:childTnLst>
                    </p:cTn>
                  </p:par>
                  <p:par>
                    <p:cTn id="10" fill="hold">
                      <p:stCondLst>
                        <p:cond delay="indefinite"/>
                      </p:stCondLst>
                      <p:childTnLst>
                        <p:par>
                          <p:cTn id="11" fill="hold">
                            <p:stCondLst>
                              <p:cond delay="0"/>
                            </p:stCondLst>
                            <p:childTnLst>
                              <p:par>
                                <p:cTn id="12" presetID="53" presetClass="exit" presetSubtype="32" fill="hold" grpId="0" nodeType="clickEffect">
                                  <p:stCondLst>
                                    <p:cond delay="0"/>
                                  </p:stCondLst>
                                  <p:childTnLst>
                                    <p:anim calcmode="lin" valueType="num">
                                      <p:cBhvr>
                                        <p:cTn id="13" dur="500"/>
                                        <p:tgtEl>
                                          <p:spTgt spid="8"/>
                                        </p:tgtEl>
                                        <p:attrNameLst>
                                          <p:attrName>ppt_w</p:attrName>
                                        </p:attrNameLst>
                                      </p:cBhvr>
                                      <p:tavLst>
                                        <p:tav tm="0">
                                          <p:val>
                                            <p:strVal val="ppt_w"/>
                                          </p:val>
                                        </p:tav>
                                        <p:tav tm="100000">
                                          <p:val>
                                            <p:fltVal val="0"/>
                                          </p:val>
                                        </p:tav>
                                      </p:tavLst>
                                    </p:anim>
                                    <p:anim calcmode="lin" valueType="num">
                                      <p:cBhvr>
                                        <p:cTn id="14" dur="500"/>
                                        <p:tgtEl>
                                          <p:spTgt spid="8"/>
                                        </p:tgtEl>
                                        <p:attrNameLst>
                                          <p:attrName>ppt_h</p:attrName>
                                        </p:attrNameLst>
                                      </p:cBhvr>
                                      <p:tavLst>
                                        <p:tav tm="0">
                                          <p:val>
                                            <p:strVal val="ppt_h"/>
                                          </p:val>
                                        </p:tav>
                                        <p:tav tm="100000">
                                          <p:val>
                                            <p:fltVal val="0"/>
                                          </p:val>
                                        </p:tav>
                                      </p:tavLst>
                                    </p:anim>
                                    <p:animEffect transition="out" filter="fade">
                                      <p:cBhvr>
                                        <p:cTn id="15" dur="500"/>
                                        <p:tgtEl>
                                          <p:spTgt spid="8"/>
                                        </p:tgtEl>
                                      </p:cBhvr>
                                    </p:animEffect>
                                    <p:set>
                                      <p:cBhvr>
                                        <p:cTn id="16"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スライド番号プレースホルダー 5">
            <a:extLst>
              <a:ext uri="{FF2B5EF4-FFF2-40B4-BE49-F238E27FC236}">
                <a16:creationId xmlns:a16="http://schemas.microsoft.com/office/drawing/2014/main" id="{B6990528-8D69-6728-5847-7463596072D3}"/>
              </a:ext>
            </a:extLst>
          </p:cNvPr>
          <p:cNvSpPr>
            <a:spLocks noGrp="1"/>
          </p:cNvSpPr>
          <p:nvPr>
            <p:ph type="sldNum" sz="quarter" idx="12"/>
          </p:nvPr>
        </p:nvSpPr>
        <p:spPr/>
        <p:txBody>
          <a:bodyPr/>
          <a:lstStyle/>
          <a:p>
            <a:fld id="{4FAB73BC-B049-4115-A692-8D63A059BFB8}" type="slidenum">
              <a:rPr lang="en-US" smtClean="0"/>
              <a:t>13</a:t>
            </a:fld>
            <a:endParaRPr lang="en-US"/>
          </a:p>
        </p:txBody>
      </p:sp>
      <p:sp>
        <p:nvSpPr>
          <p:cNvPr id="2" name="動作設定ボタン: 戻る/前へ 1">
            <a:hlinkClick r:id="" action="ppaction://hlinkshowjump?jump=previousslide" highlightClick="1"/>
            <a:extLst>
              <a:ext uri="{FF2B5EF4-FFF2-40B4-BE49-F238E27FC236}">
                <a16:creationId xmlns:a16="http://schemas.microsoft.com/office/drawing/2014/main" id="{4BACCC4A-72CA-0DA2-5399-E3BEE2DECB28}"/>
              </a:ext>
            </a:extLst>
          </p:cNvPr>
          <p:cNvSpPr/>
          <p:nvPr/>
        </p:nvSpPr>
        <p:spPr>
          <a:xfrm rot="10800000" flipH="1">
            <a:off x="8421701" y="6625086"/>
            <a:ext cx="360000" cy="232913"/>
          </a:xfrm>
          <a:prstGeom prst="actionButtonBackPrevious">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3" name="動作設定ボタン: 進む/次へ 2">
            <a:hlinkClick r:id="" action="ppaction://hlinkshowjump?jump=nextslide" highlightClick="1"/>
            <a:extLst>
              <a:ext uri="{FF2B5EF4-FFF2-40B4-BE49-F238E27FC236}">
                <a16:creationId xmlns:a16="http://schemas.microsoft.com/office/drawing/2014/main" id="{235E5600-C24E-7E9B-D58D-BE0BCF957264}"/>
              </a:ext>
            </a:extLst>
          </p:cNvPr>
          <p:cNvSpPr/>
          <p:nvPr/>
        </p:nvSpPr>
        <p:spPr>
          <a:xfrm rot="10800000" flipH="1">
            <a:off x="8781701" y="6625087"/>
            <a:ext cx="360000" cy="232913"/>
          </a:xfrm>
          <a:prstGeom prst="actionButtonForwardNext">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5" name="テキスト ボックス 4">
            <a:extLst>
              <a:ext uri="{FF2B5EF4-FFF2-40B4-BE49-F238E27FC236}">
                <a16:creationId xmlns:a16="http://schemas.microsoft.com/office/drawing/2014/main" id="{5D1ED980-5A05-D101-AFFE-866A52871167}"/>
              </a:ext>
            </a:extLst>
          </p:cNvPr>
          <p:cNvSpPr txBox="1"/>
          <p:nvPr/>
        </p:nvSpPr>
        <p:spPr>
          <a:xfrm>
            <a:off x="210667" y="72128"/>
            <a:ext cx="6826237" cy="646331"/>
          </a:xfrm>
          <a:prstGeom prst="rect">
            <a:avLst/>
          </a:prstGeom>
          <a:noFill/>
        </p:spPr>
        <p:txBody>
          <a:bodyPr wrap="square" rtlCol="0">
            <a:spAutoFit/>
          </a:bodyPr>
          <a:lstStyle/>
          <a:p>
            <a:r>
              <a:rPr lang="ja-JP" altLang="en-US" sz="3600" b="1">
                <a:latin typeface="游ゴシック" panose="020B0400000000000000" pitchFamily="50" charset="-128"/>
                <a:ea typeface="游ゴシック" panose="020B0400000000000000" pitchFamily="50" charset="-128"/>
              </a:rPr>
              <a:t>開国の影響と近代化改革</a:t>
            </a:r>
            <a:endParaRPr lang="ja-JP" altLang="ja-JP" sz="3600" b="1" dirty="0">
              <a:latin typeface="游ゴシック" panose="020B0400000000000000" pitchFamily="50" charset="-128"/>
              <a:ea typeface="游ゴシック" panose="020B0400000000000000" pitchFamily="50" charset="-128"/>
            </a:endParaRPr>
          </a:p>
        </p:txBody>
      </p:sp>
      <p:graphicFrame>
        <p:nvGraphicFramePr>
          <p:cNvPr id="12" name="表 11">
            <a:extLst>
              <a:ext uri="{FF2B5EF4-FFF2-40B4-BE49-F238E27FC236}">
                <a16:creationId xmlns:a16="http://schemas.microsoft.com/office/drawing/2014/main" id="{1C61EF22-3C12-214E-A7A5-C99B9B952BAA}"/>
              </a:ext>
            </a:extLst>
          </p:cNvPr>
          <p:cNvGraphicFramePr>
            <a:graphicFrameLocks noGrp="1"/>
          </p:cNvGraphicFramePr>
          <p:nvPr>
            <p:extLst>
              <p:ext uri="{D42A27DB-BD31-4B8C-83A1-F6EECF244321}">
                <p14:modId xmlns:p14="http://schemas.microsoft.com/office/powerpoint/2010/main" val="146369293"/>
              </p:ext>
            </p:extLst>
          </p:nvPr>
        </p:nvGraphicFramePr>
        <p:xfrm>
          <a:off x="431800" y="1268413"/>
          <a:ext cx="8315960" cy="5056800"/>
        </p:xfrm>
        <a:graphic>
          <a:graphicData uri="http://schemas.openxmlformats.org/drawingml/2006/table">
            <a:tbl>
              <a:tblPr firstRow="1" bandRow="1">
                <a:tableStyleId>{5C22544A-7EE6-4342-B048-85BDC9FD1C3A}</a:tableStyleId>
              </a:tblPr>
              <a:tblGrid>
                <a:gridCol w="1503017">
                  <a:extLst>
                    <a:ext uri="{9D8B030D-6E8A-4147-A177-3AD203B41FA5}">
                      <a16:colId xmlns:a16="http://schemas.microsoft.com/office/drawing/2014/main" val="3054827652"/>
                    </a:ext>
                  </a:extLst>
                </a:gridCol>
                <a:gridCol w="6812943">
                  <a:extLst>
                    <a:ext uri="{9D8B030D-6E8A-4147-A177-3AD203B41FA5}">
                      <a16:colId xmlns:a16="http://schemas.microsoft.com/office/drawing/2014/main" val="3293131986"/>
                    </a:ext>
                  </a:extLst>
                </a:gridCol>
              </a:tblGrid>
              <a:tr h="0">
                <a:tc>
                  <a:txBody>
                    <a:bodyPr/>
                    <a:lstStyle/>
                    <a:p>
                      <a:pPr algn="l"/>
                      <a:r>
                        <a:rPr lang="ja-JP" altLang="en-US" sz="3200" b="0">
                          <a:solidFill>
                            <a:schemeClr val="tx1"/>
                          </a:solidFill>
                          <a:latin typeface="游ゴシック" panose="020B0400000000000000" pitchFamily="50" charset="-128"/>
                          <a:ea typeface="游ゴシック" panose="020B0400000000000000" pitchFamily="50" charset="-128"/>
                        </a:rPr>
                        <a:t>経済・社会の変化</a:t>
                      </a:r>
                      <a:endParaRPr kumimoji="1" lang="ja-JP" altLang="en-US" sz="3200" b="0" spc="0">
                        <a:solidFill>
                          <a:schemeClr val="tx1"/>
                        </a:solidFill>
                      </a:endParaRPr>
                    </a:p>
                  </a:txBody>
                  <a:tcPr marL="144000" marR="108000" marT="108000" marB="72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3200" b="0" dirty="0">
                          <a:solidFill>
                            <a:schemeClr val="tx1"/>
                          </a:solidFill>
                          <a:latin typeface="游ゴシック" panose="020B0400000000000000" pitchFamily="50" charset="-128"/>
                          <a:ea typeface="游ゴシック" panose="020B0400000000000000" pitchFamily="50" charset="-128"/>
                        </a:rPr>
                        <a:t>世界市場への参加</a:t>
                      </a:r>
                      <a:endParaRPr lang="en-US" altLang="ja-JP" sz="3200" b="0" dirty="0">
                        <a:solidFill>
                          <a:schemeClr val="tx1"/>
                        </a:solidFill>
                        <a:latin typeface="游ゴシック" panose="020B0400000000000000" pitchFamily="50" charset="-128"/>
                        <a:ea typeface="游ゴシック" panose="020B0400000000000000" pitchFamily="50" charset="-128"/>
                      </a:endParaRPr>
                    </a:p>
                    <a:p>
                      <a:pPr marL="792000" marR="0" lvl="0" indent="-792000" algn="l" defTabSz="914400" rtl="0" eaLnBrk="1" fontAlgn="auto" latinLnBrk="0" hangingPunct="1">
                        <a:lnSpc>
                          <a:spcPct val="100000"/>
                        </a:lnSpc>
                        <a:spcBef>
                          <a:spcPts val="0"/>
                        </a:spcBef>
                        <a:spcAft>
                          <a:spcPts val="0"/>
                        </a:spcAft>
                        <a:buClrTx/>
                        <a:buSzTx/>
                        <a:buFontTx/>
                        <a:buNone/>
                        <a:tabLst/>
                        <a:defRPr/>
                      </a:pPr>
                      <a:r>
                        <a:rPr lang="ja-JP" altLang="en-US" sz="3200" b="0" dirty="0">
                          <a:solidFill>
                            <a:schemeClr val="tx1"/>
                          </a:solidFill>
                          <a:latin typeface="游ゴシック" panose="020B0400000000000000" pitchFamily="50" charset="-128"/>
                          <a:ea typeface="游ゴシック" panose="020B0400000000000000" pitchFamily="50" charset="-128"/>
                        </a:rPr>
                        <a:t>　輸出：⑫</a:t>
                      </a:r>
                      <a:r>
                        <a:rPr lang="en-US" altLang="ja-JP" sz="3200" b="0" dirty="0">
                          <a:solidFill>
                            <a:schemeClr val="tx1"/>
                          </a:solidFill>
                          <a:latin typeface="游ゴシック" panose="020B0400000000000000" pitchFamily="50" charset="-128"/>
                          <a:ea typeface="游ゴシック" panose="020B0400000000000000" pitchFamily="50" charset="-128"/>
                        </a:rPr>
                        <a:t> </a:t>
                      </a:r>
                      <a:r>
                        <a:rPr lang="ja-JP" altLang="en-US" sz="3200" b="0" dirty="0">
                          <a:solidFill>
                            <a:srgbClr val="FF0000"/>
                          </a:solidFill>
                          <a:latin typeface="游ゴシック" panose="020B0400000000000000" pitchFamily="50" charset="-128"/>
                          <a:ea typeface="游ゴシック" panose="020B0400000000000000" pitchFamily="50" charset="-128"/>
                        </a:rPr>
                        <a:t>生糸</a:t>
                      </a:r>
                      <a:r>
                        <a:rPr lang="en-US" altLang="ja-JP" sz="3200" b="0" dirty="0">
                          <a:solidFill>
                            <a:schemeClr val="tx1"/>
                          </a:solidFill>
                          <a:latin typeface="游ゴシック" panose="020B0400000000000000" pitchFamily="50" charset="-128"/>
                          <a:ea typeface="游ゴシック" panose="020B0400000000000000" pitchFamily="50" charset="-128"/>
                        </a:rPr>
                        <a:t> </a:t>
                      </a:r>
                      <a:r>
                        <a:rPr lang="ja-JP" altLang="en-US" sz="3200" b="0" dirty="0">
                          <a:solidFill>
                            <a:schemeClr val="tx1"/>
                          </a:solidFill>
                          <a:latin typeface="游ゴシック" panose="020B0400000000000000" pitchFamily="50" charset="-128"/>
                          <a:ea typeface="游ゴシック" panose="020B0400000000000000" pitchFamily="50" charset="-128"/>
                        </a:rPr>
                        <a:t>や蚕卵紙の大量輸　　出により国内の絹織物業は原料不足になった。</a:t>
                      </a:r>
                    </a:p>
                    <a:p>
                      <a:pPr marL="403200" marR="0" lvl="0" indent="-403200" algn="l" defTabSz="914400" rtl="0" eaLnBrk="1" fontAlgn="auto" latinLnBrk="0" hangingPunct="1">
                        <a:lnSpc>
                          <a:spcPct val="100000"/>
                        </a:lnSpc>
                        <a:spcBef>
                          <a:spcPts val="0"/>
                        </a:spcBef>
                        <a:spcAft>
                          <a:spcPts val="0"/>
                        </a:spcAft>
                        <a:buClrTx/>
                        <a:buSzTx/>
                        <a:buFontTx/>
                        <a:buNone/>
                        <a:tabLst/>
                        <a:defRPr/>
                      </a:pPr>
                      <a:r>
                        <a:rPr lang="ja-JP" altLang="en-US" sz="3200" b="0" dirty="0">
                          <a:solidFill>
                            <a:schemeClr val="tx1"/>
                          </a:solidFill>
                          <a:latin typeface="游ゴシック" panose="020B0400000000000000" pitchFamily="50" charset="-128"/>
                          <a:ea typeface="游ゴシック" panose="020B0400000000000000" pitchFamily="50" charset="-128"/>
                        </a:rPr>
                        <a:t>　　海外で人気の茶を輸出。</a:t>
                      </a:r>
                      <a:endParaRPr lang="en-US" altLang="ja-JP" sz="3200" b="0" dirty="0">
                        <a:solidFill>
                          <a:schemeClr val="tx1"/>
                        </a:solidFill>
                        <a:latin typeface="游ゴシック" panose="020B0400000000000000" pitchFamily="50" charset="-128"/>
                        <a:ea typeface="游ゴシック" panose="020B0400000000000000" pitchFamily="50" charset="-128"/>
                      </a:endParaRPr>
                    </a:p>
                    <a:p>
                      <a:pPr marL="792000" marR="0" lvl="0" indent="-792000" algn="l" defTabSz="914400" rtl="0" eaLnBrk="1" fontAlgn="auto" latinLnBrk="0" hangingPunct="1">
                        <a:lnSpc>
                          <a:spcPct val="100000"/>
                        </a:lnSpc>
                        <a:spcBef>
                          <a:spcPts val="0"/>
                        </a:spcBef>
                        <a:spcAft>
                          <a:spcPts val="0"/>
                        </a:spcAft>
                        <a:buClrTx/>
                        <a:buSzTx/>
                        <a:buFontTx/>
                        <a:buNone/>
                        <a:tabLst/>
                        <a:defRPr/>
                      </a:pPr>
                      <a:r>
                        <a:rPr lang="ja-JP" altLang="en-US" sz="3200" b="0" dirty="0">
                          <a:solidFill>
                            <a:schemeClr val="tx1"/>
                          </a:solidFill>
                          <a:latin typeface="游ゴシック" panose="020B0400000000000000" pitchFamily="50" charset="-128"/>
                          <a:ea typeface="游ゴシック" panose="020B0400000000000000" pitchFamily="50" charset="-128"/>
                        </a:rPr>
                        <a:t>　輸入：良質で安価な綿織物や綿糸の輸入で国内の綿関係産業が混乱。</a:t>
                      </a:r>
                      <a:endParaRPr lang="en-US" altLang="ja-JP" sz="3200" b="0" dirty="0">
                        <a:solidFill>
                          <a:schemeClr val="tx1"/>
                        </a:solidFill>
                        <a:latin typeface="游ゴシック" panose="020B0400000000000000" pitchFamily="50" charset="-128"/>
                        <a:ea typeface="游ゴシック" panose="020B0400000000000000" pitchFamily="50" charset="-128"/>
                      </a:endParaRPr>
                    </a:p>
                    <a:p>
                      <a:pPr marL="792000" marR="0" lvl="0" indent="-792000" algn="l" defTabSz="914400" rtl="0" eaLnBrk="1" fontAlgn="auto" latinLnBrk="0" hangingPunct="1">
                        <a:lnSpc>
                          <a:spcPct val="100000"/>
                        </a:lnSpc>
                        <a:spcBef>
                          <a:spcPts val="0"/>
                        </a:spcBef>
                        <a:spcAft>
                          <a:spcPts val="0"/>
                        </a:spcAft>
                        <a:buClrTx/>
                        <a:buSzTx/>
                        <a:buFontTx/>
                        <a:buNone/>
                        <a:tabLst/>
                        <a:defRPr/>
                      </a:pPr>
                      <a:r>
                        <a:rPr lang="ja-JP" altLang="en-US" sz="3200" b="0" dirty="0">
                          <a:solidFill>
                            <a:schemeClr val="tx1"/>
                          </a:solidFill>
                          <a:latin typeface="游ゴシック" panose="020B0400000000000000" pitchFamily="50" charset="-128"/>
                          <a:ea typeface="游ゴシック" panose="020B0400000000000000" pitchFamily="50" charset="-128"/>
                        </a:rPr>
                        <a:t>　▶国内経済の混乱、物価が上がり庶民生活に打撃。︎</a:t>
                      </a:r>
                      <a:endParaRPr lang="en-US" altLang="ja-JP" sz="3200" b="0" dirty="0">
                        <a:solidFill>
                          <a:schemeClr val="tx1"/>
                        </a:solidFill>
                        <a:latin typeface="游ゴシック" panose="020B0400000000000000" pitchFamily="50" charset="-128"/>
                        <a:ea typeface="游ゴシック" panose="020B0400000000000000" pitchFamily="50" charset="-128"/>
                      </a:endParaRPr>
                    </a:p>
                  </a:txBody>
                  <a:tcPr marL="126000" marR="108000" marT="108000" marB="72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80253999"/>
                  </a:ext>
                </a:extLst>
              </a:tr>
            </a:tbl>
          </a:graphicData>
        </a:graphic>
      </p:graphicFrame>
      <p:sp>
        <p:nvSpPr>
          <p:cNvPr id="8" name="メモ1">
            <a:extLst>
              <a:ext uri="{FF2B5EF4-FFF2-40B4-BE49-F238E27FC236}">
                <a16:creationId xmlns:a16="http://schemas.microsoft.com/office/drawing/2014/main" id="{5ABA8C66-389A-4940-9289-26735564DF55}"/>
              </a:ext>
            </a:extLst>
          </p:cNvPr>
          <p:cNvSpPr/>
          <p:nvPr/>
        </p:nvSpPr>
        <p:spPr>
          <a:xfrm>
            <a:off x="4126985" y="1845749"/>
            <a:ext cx="984029" cy="458594"/>
          </a:xfrm>
          <a:prstGeom prst="foldedCorner">
            <a:avLst>
              <a:gd name="adj" fmla="val 0"/>
            </a:avLst>
          </a:prstGeom>
          <a:solidFill>
            <a:srgbClr val="B8EF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テキスト ボックス 3">
            <a:extLst>
              <a:ext uri="{FF2B5EF4-FFF2-40B4-BE49-F238E27FC236}">
                <a16:creationId xmlns:a16="http://schemas.microsoft.com/office/drawing/2014/main" id="{4E229D6A-DC80-FDF0-51A6-DD1E723F0306}"/>
              </a:ext>
            </a:extLst>
          </p:cNvPr>
          <p:cNvSpPr txBox="1"/>
          <p:nvPr/>
        </p:nvSpPr>
        <p:spPr>
          <a:xfrm>
            <a:off x="7884000" y="105957"/>
            <a:ext cx="1008000" cy="253916"/>
          </a:xfrm>
          <a:prstGeom prst="rect">
            <a:avLst/>
          </a:prstGeom>
          <a:solidFill>
            <a:schemeClr val="bg1"/>
          </a:solidFill>
          <a:ln>
            <a:solidFill>
              <a:schemeClr val="tx1"/>
            </a:solidFill>
          </a:ln>
        </p:spPr>
        <p:txBody>
          <a:bodyPr wrap="square" rtlCol="0" anchor="ctr">
            <a:spAutoFit/>
          </a:bodyPr>
          <a:lstStyle/>
          <a:p>
            <a:r>
              <a:rPr kumimoji="1" lang="ja-JP" altLang="en-US" sz="1050" dirty="0">
                <a:latin typeface="游明朝" panose="02020400000000000000" pitchFamily="18" charset="-128"/>
                <a:ea typeface="游明朝" panose="02020400000000000000" pitchFamily="18" charset="-128"/>
              </a:rPr>
              <a:t>部分サンプル　</a:t>
            </a:r>
            <a:endParaRPr kumimoji="1" lang="en-US" altLang="ja-JP" sz="1050" dirty="0">
              <a:latin typeface="游明朝" panose="02020400000000000000" pitchFamily="18" charset="-128"/>
              <a:ea typeface="游明朝" panose="02020400000000000000" pitchFamily="18" charset="-128"/>
            </a:endParaRPr>
          </a:p>
        </p:txBody>
      </p:sp>
    </p:spTree>
    <p:extLst>
      <p:ext uri="{BB962C8B-B14F-4D97-AF65-F5344CB8AC3E}">
        <p14:creationId xmlns:p14="http://schemas.microsoft.com/office/powerpoint/2010/main" val="1173833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xit" presetSubtype="32" fill="hold" grpId="0" nodeType="clickEffect">
                                  <p:stCondLst>
                                    <p:cond delay="0"/>
                                  </p:stCondLst>
                                  <p:childTnLst>
                                    <p:anim calcmode="lin" valueType="num">
                                      <p:cBhvr>
                                        <p:cTn id="6" dur="500"/>
                                        <p:tgtEl>
                                          <p:spTgt spid="8"/>
                                        </p:tgtEl>
                                        <p:attrNameLst>
                                          <p:attrName>ppt_w</p:attrName>
                                        </p:attrNameLst>
                                      </p:cBhvr>
                                      <p:tavLst>
                                        <p:tav tm="0">
                                          <p:val>
                                            <p:strVal val="ppt_w"/>
                                          </p:val>
                                        </p:tav>
                                        <p:tav tm="100000">
                                          <p:val>
                                            <p:fltVal val="0"/>
                                          </p:val>
                                        </p:tav>
                                      </p:tavLst>
                                    </p:anim>
                                    <p:anim calcmode="lin" valueType="num">
                                      <p:cBhvr>
                                        <p:cTn id="7" dur="500"/>
                                        <p:tgtEl>
                                          <p:spTgt spid="8"/>
                                        </p:tgtEl>
                                        <p:attrNameLst>
                                          <p:attrName>ppt_h</p:attrName>
                                        </p:attrNameLst>
                                      </p:cBhvr>
                                      <p:tavLst>
                                        <p:tav tm="0">
                                          <p:val>
                                            <p:strVal val="ppt_h"/>
                                          </p:val>
                                        </p:tav>
                                        <p:tav tm="100000">
                                          <p:val>
                                            <p:fltVal val="0"/>
                                          </p:val>
                                        </p:tav>
                                      </p:tavLst>
                                    </p:anim>
                                    <p:animEffect transition="out" filter="fade">
                                      <p:cBhvr>
                                        <p:cTn id="8" dur="500"/>
                                        <p:tgtEl>
                                          <p:spTgt spid="8"/>
                                        </p:tgtEl>
                                      </p:cBhvr>
                                    </p:animEffect>
                                    <p:set>
                                      <p:cBhvr>
                                        <p:cTn id="9"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スライド番号プレースホルダー 5">
            <a:extLst>
              <a:ext uri="{FF2B5EF4-FFF2-40B4-BE49-F238E27FC236}">
                <a16:creationId xmlns:a16="http://schemas.microsoft.com/office/drawing/2014/main" id="{B6990528-8D69-6728-5847-7463596072D3}"/>
              </a:ext>
            </a:extLst>
          </p:cNvPr>
          <p:cNvSpPr>
            <a:spLocks noGrp="1"/>
          </p:cNvSpPr>
          <p:nvPr>
            <p:ph type="sldNum" sz="quarter" idx="12"/>
          </p:nvPr>
        </p:nvSpPr>
        <p:spPr/>
        <p:txBody>
          <a:bodyPr/>
          <a:lstStyle/>
          <a:p>
            <a:fld id="{4FAB73BC-B049-4115-A692-8D63A059BFB8}" type="slidenum">
              <a:rPr lang="en-US" smtClean="0"/>
              <a:t>14</a:t>
            </a:fld>
            <a:endParaRPr lang="en-US"/>
          </a:p>
        </p:txBody>
      </p:sp>
      <p:sp>
        <p:nvSpPr>
          <p:cNvPr id="8" name="メモ1" hidden="1">
            <a:extLst>
              <a:ext uri="{FF2B5EF4-FFF2-40B4-BE49-F238E27FC236}">
                <a16:creationId xmlns:a16="http://schemas.microsoft.com/office/drawing/2014/main" id="{5ABA8C66-389A-4940-9289-26735564DF55}"/>
              </a:ext>
            </a:extLst>
          </p:cNvPr>
          <p:cNvSpPr/>
          <p:nvPr/>
        </p:nvSpPr>
        <p:spPr>
          <a:xfrm>
            <a:off x="1316408" y="1739871"/>
            <a:ext cx="1721760" cy="458594"/>
          </a:xfrm>
          <a:prstGeom prst="foldedCorner">
            <a:avLst>
              <a:gd name="adj" fmla="val 0"/>
            </a:avLst>
          </a:prstGeom>
          <a:solidFill>
            <a:srgbClr val="B8EF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動作設定ボタン: 戻る/前へ 1">
            <a:hlinkClick r:id="" action="ppaction://hlinkshowjump?jump=previousslide" highlightClick="1"/>
            <a:extLst>
              <a:ext uri="{FF2B5EF4-FFF2-40B4-BE49-F238E27FC236}">
                <a16:creationId xmlns:a16="http://schemas.microsoft.com/office/drawing/2014/main" id="{4BACCC4A-72CA-0DA2-5399-E3BEE2DECB28}"/>
              </a:ext>
            </a:extLst>
          </p:cNvPr>
          <p:cNvSpPr/>
          <p:nvPr/>
        </p:nvSpPr>
        <p:spPr>
          <a:xfrm rot="10800000" flipH="1">
            <a:off x="8421701" y="6625086"/>
            <a:ext cx="360000" cy="232913"/>
          </a:xfrm>
          <a:prstGeom prst="actionButtonBackPrevious">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3" name="動作設定ボタン: 進む/次へ 2">
            <a:hlinkClick r:id="" action="ppaction://hlinkshowjump?jump=nextslide" highlightClick="1"/>
            <a:extLst>
              <a:ext uri="{FF2B5EF4-FFF2-40B4-BE49-F238E27FC236}">
                <a16:creationId xmlns:a16="http://schemas.microsoft.com/office/drawing/2014/main" id="{235E5600-C24E-7E9B-D58D-BE0BCF957264}"/>
              </a:ext>
            </a:extLst>
          </p:cNvPr>
          <p:cNvSpPr/>
          <p:nvPr/>
        </p:nvSpPr>
        <p:spPr>
          <a:xfrm rot="10800000" flipH="1">
            <a:off x="8781701" y="6625087"/>
            <a:ext cx="360000" cy="232913"/>
          </a:xfrm>
          <a:prstGeom prst="actionButtonForwardNext">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5" name="テキスト ボックス 4">
            <a:extLst>
              <a:ext uri="{FF2B5EF4-FFF2-40B4-BE49-F238E27FC236}">
                <a16:creationId xmlns:a16="http://schemas.microsoft.com/office/drawing/2014/main" id="{5D1ED980-5A05-D101-AFFE-866A52871167}"/>
              </a:ext>
            </a:extLst>
          </p:cNvPr>
          <p:cNvSpPr txBox="1"/>
          <p:nvPr/>
        </p:nvSpPr>
        <p:spPr>
          <a:xfrm>
            <a:off x="210667" y="72128"/>
            <a:ext cx="6826237" cy="646331"/>
          </a:xfrm>
          <a:prstGeom prst="rect">
            <a:avLst/>
          </a:prstGeom>
          <a:noFill/>
        </p:spPr>
        <p:txBody>
          <a:bodyPr wrap="square" rtlCol="0">
            <a:spAutoFit/>
          </a:bodyPr>
          <a:lstStyle/>
          <a:p>
            <a:r>
              <a:rPr lang="ja-JP" altLang="en-US" sz="3600" b="1">
                <a:latin typeface="游ゴシック" panose="020B0400000000000000" pitchFamily="50" charset="-128"/>
                <a:ea typeface="游ゴシック" panose="020B0400000000000000" pitchFamily="50" charset="-128"/>
              </a:rPr>
              <a:t>開国の影響と近代化改革</a:t>
            </a:r>
            <a:endParaRPr lang="ja-JP" altLang="ja-JP" sz="3600" b="1" dirty="0">
              <a:latin typeface="游ゴシック" panose="020B0400000000000000" pitchFamily="50" charset="-128"/>
              <a:ea typeface="游ゴシック" panose="020B0400000000000000" pitchFamily="50" charset="-128"/>
            </a:endParaRPr>
          </a:p>
        </p:txBody>
      </p:sp>
      <p:sp>
        <p:nvSpPr>
          <p:cNvPr id="9" name="テキスト ボックス 8">
            <a:extLst>
              <a:ext uri="{FF2B5EF4-FFF2-40B4-BE49-F238E27FC236}">
                <a16:creationId xmlns:a16="http://schemas.microsoft.com/office/drawing/2014/main" id="{975CD456-72C1-3849-A1D0-75B39577942F}"/>
              </a:ext>
            </a:extLst>
          </p:cNvPr>
          <p:cNvSpPr txBox="1"/>
          <p:nvPr/>
        </p:nvSpPr>
        <p:spPr>
          <a:xfrm>
            <a:off x="1845618" y="6056304"/>
            <a:ext cx="5452764" cy="461665"/>
          </a:xfrm>
          <a:prstGeom prst="rect">
            <a:avLst/>
          </a:prstGeom>
          <a:noFill/>
        </p:spPr>
        <p:txBody>
          <a:bodyPr wrap="square" rtlCol="0">
            <a:spAutoFit/>
          </a:bodyPr>
          <a:lstStyle/>
          <a:p>
            <a:pPr algn="ctr"/>
            <a:r>
              <a:rPr lang="ja-JP" altLang="en-US" sz="2400">
                <a:latin typeface="游ゴシック" panose="020B0400000000000000" pitchFamily="50" charset="-128"/>
                <a:ea typeface="游ゴシック" panose="020B0400000000000000" pitchFamily="50" charset="-128"/>
              </a:rPr>
              <a:t>図４　幕末の物価の変遷</a:t>
            </a:r>
            <a:endParaRPr kumimoji="1" lang="en-US" altLang="ja-JP" sz="2400" dirty="0">
              <a:latin typeface="游ゴシック" panose="020B0400000000000000" pitchFamily="50" charset="-128"/>
              <a:ea typeface="游ゴシック" panose="020B0400000000000000" pitchFamily="50" charset="-128"/>
            </a:endParaRPr>
          </a:p>
        </p:txBody>
      </p:sp>
      <p:pic>
        <p:nvPicPr>
          <p:cNvPr id="11" name="図 10" descr="グラフ, 折れ線グラフ&#10;&#10;AI 生成コンテンツは誤りを含む可能性があります。">
            <a:extLst>
              <a:ext uri="{FF2B5EF4-FFF2-40B4-BE49-F238E27FC236}">
                <a16:creationId xmlns:a16="http://schemas.microsoft.com/office/drawing/2014/main" id="{6FDE854F-D068-F11B-5C8B-9D530E0DAB9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98137" y="1146223"/>
            <a:ext cx="3347727" cy="4724806"/>
          </a:xfrm>
          <a:prstGeom prst="rect">
            <a:avLst/>
          </a:prstGeom>
        </p:spPr>
      </p:pic>
      <p:sp>
        <p:nvSpPr>
          <p:cNvPr id="4" name="テキスト ボックス 3">
            <a:extLst>
              <a:ext uri="{FF2B5EF4-FFF2-40B4-BE49-F238E27FC236}">
                <a16:creationId xmlns:a16="http://schemas.microsoft.com/office/drawing/2014/main" id="{63483E3E-32DC-25FC-8542-5C8AC5781A1A}"/>
              </a:ext>
            </a:extLst>
          </p:cNvPr>
          <p:cNvSpPr txBox="1"/>
          <p:nvPr/>
        </p:nvSpPr>
        <p:spPr>
          <a:xfrm>
            <a:off x="7884000" y="105957"/>
            <a:ext cx="1008000" cy="253916"/>
          </a:xfrm>
          <a:prstGeom prst="rect">
            <a:avLst/>
          </a:prstGeom>
          <a:solidFill>
            <a:schemeClr val="bg1"/>
          </a:solidFill>
          <a:ln>
            <a:solidFill>
              <a:schemeClr val="tx1"/>
            </a:solidFill>
          </a:ln>
        </p:spPr>
        <p:txBody>
          <a:bodyPr wrap="square" rtlCol="0" anchor="ctr">
            <a:spAutoFit/>
          </a:bodyPr>
          <a:lstStyle/>
          <a:p>
            <a:r>
              <a:rPr kumimoji="1" lang="ja-JP" altLang="en-US" sz="1050" dirty="0">
                <a:latin typeface="游明朝" panose="02020400000000000000" pitchFamily="18" charset="-128"/>
                <a:ea typeface="游明朝" panose="02020400000000000000" pitchFamily="18" charset="-128"/>
              </a:rPr>
              <a:t>部分サンプル　</a:t>
            </a:r>
            <a:endParaRPr kumimoji="1" lang="en-US" altLang="ja-JP" sz="1050" dirty="0">
              <a:latin typeface="游明朝" panose="02020400000000000000" pitchFamily="18" charset="-128"/>
              <a:ea typeface="游明朝" panose="02020400000000000000" pitchFamily="18" charset="-128"/>
            </a:endParaRPr>
          </a:p>
        </p:txBody>
      </p:sp>
    </p:spTree>
    <p:extLst>
      <p:ext uri="{BB962C8B-B14F-4D97-AF65-F5344CB8AC3E}">
        <p14:creationId xmlns:p14="http://schemas.microsoft.com/office/powerpoint/2010/main" val="8189387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xit" presetSubtype="32" fill="hold" grpId="0" nodeType="clickEffect">
                                  <p:stCondLst>
                                    <p:cond delay="0"/>
                                  </p:stCondLst>
                                  <p:childTnLst>
                                    <p:anim calcmode="lin" valueType="num">
                                      <p:cBhvr>
                                        <p:cTn id="6" dur="500"/>
                                        <p:tgtEl>
                                          <p:spTgt spid="8"/>
                                        </p:tgtEl>
                                        <p:attrNameLst>
                                          <p:attrName>ppt_w</p:attrName>
                                        </p:attrNameLst>
                                      </p:cBhvr>
                                      <p:tavLst>
                                        <p:tav tm="0">
                                          <p:val>
                                            <p:strVal val="ppt_w"/>
                                          </p:val>
                                        </p:tav>
                                        <p:tav tm="100000">
                                          <p:val>
                                            <p:fltVal val="0"/>
                                          </p:val>
                                        </p:tav>
                                      </p:tavLst>
                                    </p:anim>
                                    <p:anim calcmode="lin" valueType="num">
                                      <p:cBhvr>
                                        <p:cTn id="7" dur="500"/>
                                        <p:tgtEl>
                                          <p:spTgt spid="8"/>
                                        </p:tgtEl>
                                        <p:attrNameLst>
                                          <p:attrName>ppt_h</p:attrName>
                                        </p:attrNameLst>
                                      </p:cBhvr>
                                      <p:tavLst>
                                        <p:tav tm="0">
                                          <p:val>
                                            <p:strVal val="ppt_h"/>
                                          </p:val>
                                        </p:tav>
                                        <p:tav tm="100000">
                                          <p:val>
                                            <p:fltVal val="0"/>
                                          </p:val>
                                        </p:tav>
                                      </p:tavLst>
                                    </p:anim>
                                    <p:animEffect transition="out" filter="fade">
                                      <p:cBhvr>
                                        <p:cTn id="8" dur="500"/>
                                        <p:tgtEl>
                                          <p:spTgt spid="8"/>
                                        </p:tgtEl>
                                      </p:cBhvr>
                                    </p:animEffect>
                                    <p:set>
                                      <p:cBhvr>
                                        <p:cTn id="9"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スライド番号プレースホルダー 5">
            <a:extLst>
              <a:ext uri="{FF2B5EF4-FFF2-40B4-BE49-F238E27FC236}">
                <a16:creationId xmlns:a16="http://schemas.microsoft.com/office/drawing/2014/main" id="{B6990528-8D69-6728-5847-7463596072D3}"/>
              </a:ext>
            </a:extLst>
          </p:cNvPr>
          <p:cNvSpPr>
            <a:spLocks noGrp="1"/>
          </p:cNvSpPr>
          <p:nvPr>
            <p:ph type="sldNum" sz="quarter" idx="12"/>
          </p:nvPr>
        </p:nvSpPr>
        <p:spPr/>
        <p:txBody>
          <a:bodyPr/>
          <a:lstStyle/>
          <a:p>
            <a:fld id="{4FAB73BC-B049-4115-A692-8D63A059BFB8}" type="slidenum">
              <a:rPr lang="en-US" smtClean="0"/>
              <a:t>15</a:t>
            </a:fld>
            <a:endParaRPr lang="en-US"/>
          </a:p>
        </p:txBody>
      </p:sp>
      <p:sp>
        <p:nvSpPr>
          <p:cNvPr id="2" name="動作設定ボタン: 戻る/前へ 1">
            <a:hlinkClick r:id="" action="ppaction://hlinkshowjump?jump=previousslide" highlightClick="1"/>
            <a:extLst>
              <a:ext uri="{FF2B5EF4-FFF2-40B4-BE49-F238E27FC236}">
                <a16:creationId xmlns:a16="http://schemas.microsoft.com/office/drawing/2014/main" id="{4BACCC4A-72CA-0DA2-5399-E3BEE2DECB28}"/>
              </a:ext>
            </a:extLst>
          </p:cNvPr>
          <p:cNvSpPr/>
          <p:nvPr/>
        </p:nvSpPr>
        <p:spPr>
          <a:xfrm rot="10800000" flipH="1">
            <a:off x="8421701" y="6625086"/>
            <a:ext cx="360000" cy="232913"/>
          </a:xfrm>
          <a:prstGeom prst="actionButtonBackPrevious">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3" name="動作設定ボタン: 進む/次へ 2">
            <a:hlinkClick r:id="" action="ppaction://hlinkshowjump?jump=nextslide" highlightClick="1"/>
            <a:extLst>
              <a:ext uri="{FF2B5EF4-FFF2-40B4-BE49-F238E27FC236}">
                <a16:creationId xmlns:a16="http://schemas.microsoft.com/office/drawing/2014/main" id="{235E5600-C24E-7E9B-D58D-BE0BCF957264}"/>
              </a:ext>
            </a:extLst>
          </p:cNvPr>
          <p:cNvSpPr/>
          <p:nvPr/>
        </p:nvSpPr>
        <p:spPr>
          <a:xfrm rot="10800000" flipH="1">
            <a:off x="8781701" y="6625087"/>
            <a:ext cx="360000" cy="232913"/>
          </a:xfrm>
          <a:prstGeom prst="actionButtonForwardNext">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5" name="テキスト ボックス 4">
            <a:extLst>
              <a:ext uri="{FF2B5EF4-FFF2-40B4-BE49-F238E27FC236}">
                <a16:creationId xmlns:a16="http://schemas.microsoft.com/office/drawing/2014/main" id="{5D1ED980-5A05-D101-AFFE-866A52871167}"/>
              </a:ext>
            </a:extLst>
          </p:cNvPr>
          <p:cNvSpPr txBox="1"/>
          <p:nvPr/>
        </p:nvSpPr>
        <p:spPr>
          <a:xfrm>
            <a:off x="210667" y="72128"/>
            <a:ext cx="6826237" cy="646331"/>
          </a:xfrm>
          <a:prstGeom prst="rect">
            <a:avLst/>
          </a:prstGeom>
          <a:noFill/>
        </p:spPr>
        <p:txBody>
          <a:bodyPr wrap="square" rtlCol="0">
            <a:spAutoFit/>
          </a:bodyPr>
          <a:lstStyle/>
          <a:p>
            <a:r>
              <a:rPr lang="ja-JP" altLang="en-US" sz="3600" b="1">
                <a:latin typeface="游ゴシック" panose="020B0400000000000000" pitchFamily="50" charset="-128"/>
                <a:ea typeface="游ゴシック" panose="020B0400000000000000" pitchFamily="50" charset="-128"/>
              </a:rPr>
              <a:t>開国の影響と近代化改革</a:t>
            </a:r>
            <a:endParaRPr lang="ja-JP" altLang="ja-JP" sz="3600" b="1" dirty="0">
              <a:latin typeface="游ゴシック" panose="020B0400000000000000" pitchFamily="50" charset="-128"/>
              <a:ea typeface="游ゴシック" panose="020B0400000000000000" pitchFamily="50" charset="-128"/>
            </a:endParaRPr>
          </a:p>
        </p:txBody>
      </p:sp>
      <p:graphicFrame>
        <p:nvGraphicFramePr>
          <p:cNvPr id="12" name="表 11">
            <a:extLst>
              <a:ext uri="{FF2B5EF4-FFF2-40B4-BE49-F238E27FC236}">
                <a16:creationId xmlns:a16="http://schemas.microsoft.com/office/drawing/2014/main" id="{1C61EF22-3C12-214E-A7A5-C99B9B952BAA}"/>
              </a:ext>
            </a:extLst>
          </p:cNvPr>
          <p:cNvGraphicFramePr>
            <a:graphicFrameLocks noGrp="1"/>
          </p:cNvGraphicFramePr>
          <p:nvPr>
            <p:extLst>
              <p:ext uri="{D42A27DB-BD31-4B8C-83A1-F6EECF244321}">
                <p14:modId xmlns:p14="http://schemas.microsoft.com/office/powerpoint/2010/main" val="3786627745"/>
              </p:ext>
            </p:extLst>
          </p:nvPr>
        </p:nvGraphicFramePr>
        <p:xfrm>
          <a:off x="431800" y="1268413"/>
          <a:ext cx="8315960" cy="5056800"/>
        </p:xfrm>
        <a:graphic>
          <a:graphicData uri="http://schemas.openxmlformats.org/drawingml/2006/table">
            <a:tbl>
              <a:tblPr firstRow="1" bandRow="1">
                <a:tableStyleId>{5C22544A-7EE6-4342-B048-85BDC9FD1C3A}</a:tableStyleId>
              </a:tblPr>
              <a:tblGrid>
                <a:gridCol w="1503017">
                  <a:extLst>
                    <a:ext uri="{9D8B030D-6E8A-4147-A177-3AD203B41FA5}">
                      <a16:colId xmlns:a16="http://schemas.microsoft.com/office/drawing/2014/main" val="3054827652"/>
                    </a:ext>
                  </a:extLst>
                </a:gridCol>
                <a:gridCol w="6812943">
                  <a:extLst>
                    <a:ext uri="{9D8B030D-6E8A-4147-A177-3AD203B41FA5}">
                      <a16:colId xmlns:a16="http://schemas.microsoft.com/office/drawing/2014/main" val="3293131986"/>
                    </a:ext>
                  </a:extLst>
                </a:gridCol>
              </a:tblGrid>
              <a:tr h="0">
                <a:tc>
                  <a:txBody>
                    <a:bodyPr/>
                    <a:lstStyle/>
                    <a:p>
                      <a:pPr algn="l"/>
                      <a:r>
                        <a:rPr lang="ja-JP" altLang="en-US" sz="3200" b="0">
                          <a:solidFill>
                            <a:schemeClr val="tx1"/>
                          </a:solidFill>
                          <a:latin typeface="游ゴシック" panose="020B0400000000000000" pitchFamily="50" charset="-128"/>
                          <a:ea typeface="游ゴシック" panose="020B0400000000000000" pitchFamily="50" charset="-128"/>
                        </a:rPr>
                        <a:t>幕府・諸藩の変化</a:t>
                      </a:r>
                      <a:endParaRPr kumimoji="1" lang="ja-JP" altLang="en-US" sz="3200" b="0" spc="0">
                        <a:solidFill>
                          <a:schemeClr val="tx1"/>
                        </a:solidFill>
                      </a:endParaRPr>
                    </a:p>
                  </a:txBody>
                  <a:tcPr marL="144000" marR="108000" marT="108000" marB="72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3200" b="0" dirty="0">
                          <a:solidFill>
                            <a:schemeClr val="tx1"/>
                          </a:solidFill>
                          <a:latin typeface="游ゴシック" panose="020B0400000000000000" pitchFamily="50" charset="-128"/>
                          <a:ea typeface="游ゴシック" panose="020B0400000000000000" pitchFamily="50" charset="-128"/>
                        </a:rPr>
                        <a:t>⑬</a:t>
                      </a:r>
                      <a:r>
                        <a:rPr lang="en-US" altLang="ja-JP" sz="3200" b="0" dirty="0">
                          <a:solidFill>
                            <a:schemeClr val="tx1"/>
                          </a:solidFill>
                          <a:latin typeface="游ゴシック" panose="020B0400000000000000" pitchFamily="50" charset="-128"/>
                          <a:ea typeface="游ゴシック" panose="020B0400000000000000" pitchFamily="50" charset="-128"/>
                        </a:rPr>
                        <a:t> </a:t>
                      </a:r>
                      <a:r>
                        <a:rPr lang="ja-JP" altLang="en-US" sz="3200" b="0" dirty="0">
                          <a:solidFill>
                            <a:srgbClr val="FF0000"/>
                          </a:solidFill>
                          <a:latin typeface="游ゴシック" panose="020B0400000000000000" pitchFamily="50" charset="-128"/>
                          <a:ea typeface="游ゴシック" panose="020B0400000000000000" pitchFamily="50" charset="-128"/>
                        </a:rPr>
                        <a:t>近代化改革</a:t>
                      </a:r>
                      <a:r>
                        <a:rPr lang="en-US" altLang="ja-JP" sz="3200" b="0" dirty="0">
                          <a:solidFill>
                            <a:schemeClr val="tx1"/>
                          </a:solidFill>
                          <a:latin typeface="游ゴシック" panose="020B0400000000000000" pitchFamily="50" charset="-128"/>
                          <a:ea typeface="游ゴシック" panose="020B0400000000000000" pitchFamily="50" charset="-128"/>
                        </a:rPr>
                        <a:t> </a:t>
                      </a:r>
                      <a:r>
                        <a:rPr lang="ja-JP" altLang="en-US" sz="3200" b="0" dirty="0">
                          <a:solidFill>
                            <a:schemeClr val="tx1"/>
                          </a:solidFill>
                          <a:latin typeface="游ゴシック" panose="020B0400000000000000" pitchFamily="50" charset="-128"/>
                          <a:ea typeface="游ゴシック" panose="020B0400000000000000" pitchFamily="50" charset="-128"/>
                        </a:rPr>
                        <a:t>の実施</a:t>
                      </a:r>
                      <a:r>
                        <a:rPr lang="en-US" altLang="ja-JP" sz="3200" b="0" dirty="0">
                          <a:solidFill>
                            <a:schemeClr val="tx1"/>
                          </a:solidFill>
                          <a:latin typeface="游ゴシック" panose="020B0400000000000000" pitchFamily="50" charset="-128"/>
                          <a:ea typeface="游ゴシック" panose="020B0400000000000000" pitchFamily="50" charset="-128"/>
                        </a:rPr>
                        <a:t>…</a:t>
                      </a:r>
                    </a:p>
                    <a:p>
                      <a:pPr marL="403200" marR="0" lvl="0" indent="-403200" algn="l" defTabSz="914400" rtl="0" eaLnBrk="1" fontAlgn="auto" latinLnBrk="0" hangingPunct="1">
                        <a:lnSpc>
                          <a:spcPct val="100000"/>
                        </a:lnSpc>
                        <a:spcBef>
                          <a:spcPts val="0"/>
                        </a:spcBef>
                        <a:spcAft>
                          <a:spcPts val="0"/>
                        </a:spcAft>
                        <a:buClrTx/>
                        <a:buSzTx/>
                        <a:buFontTx/>
                        <a:buNone/>
                        <a:tabLst/>
                        <a:defRPr/>
                      </a:pPr>
                      <a:r>
                        <a:rPr lang="ja-JP" altLang="en-US" sz="3200" b="0" dirty="0">
                          <a:solidFill>
                            <a:schemeClr val="tx1"/>
                          </a:solidFill>
                          <a:latin typeface="游ゴシック" panose="020B0400000000000000" pitchFamily="50" charset="-128"/>
                          <a:ea typeface="游ゴシック" panose="020B0400000000000000" pitchFamily="50" charset="-128"/>
                        </a:rPr>
                        <a:t>　軍事力強化と人材登用を行い欧米諸国へ対抗。</a:t>
                      </a:r>
                      <a:endParaRPr lang="en-US" altLang="ja-JP" sz="3200" b="0" dirty="0">
                        <a:solidFill>
                          <a:schemeClr val="tx1"/>
                        </a:solidFill>
                        <a:latin typeface="游ゴシック" panose="020B0400000000000000" pitchFamily="50" charset="-128"/>
                        <a:ea typeface="游ゴシック" panose="020B0400000000000000" pitchFamily="50" charset="-128"/>
                      </a:endParaRPr>
                    </a:p>
                    <a:p>
                      <a:pPr marL="403200" marR="0" lvl="0" indent="-403200" algn="l" defTabSz="914400" rtl="0" eaLnBrk="1" fontAlgn="auto" latinLnBrk="0" hangingPunct="1">
                        <a:lnSpc>
                          <a:spcPct val="100000"/>
                        </a:lnSpc>
                        <a:spcBef>
                          <a:spcPts val="0"/>
                        </a:spcBef>
                        <a:spcAft>
                          <a:spcPts val="0"/>
                        </a:spcAft>
                        <a:buClrTx/>
                        <a:buSzTx/>
                        <a:buFontTx/>
                        <a:buNone/>
                        <a:tabLst/>
                        <a:defRPr/>
                      </a:pPr>
                      <a:r>
                        <a:rPr lang="ja-JP" altLang="en-US" sz="3200" b="0" dirty="0">
                          <a:solidFill>
                            <a:schemeClr val="tx1"/>
                          </a:solidFill>
                          <a:latin typeface="游ゴシック" panose="020B0400000000000000" pitchFamily="50" charset="-128"/>
                          <a:ea typeface="游ゴシック" panose="020B0400000000000000" pitchFamily="50" charset="-128"/>
                        </a:rPr>
                        <a:t>　幕府：⑭</a:t>
                      </a:r>
                      <a:r>
                        <a:rPr lang="en-US" altLang="ja-JP" sz="3200" b="0" dirty="0">
                          <a:solidFill>
                            <a:schemeClr val="tx1"/>
                          </a:solidFill>
                          <a:latin typeface="游ゴシック" panose="020B0400000000000000" pitchFamily="50" charset="-128"/>
                          <a:ea typeface="游ゴシック" panose="020B0400000000000000" pitchFamily="50" charset="-128"/>
                        </a:rPr>
                        <a:t> </a:t>
                      </a:r>
                      <a:r>
                        <a:rPr lang="ja-JP" altLang="en-US" sz="3200" b="0" dirty="0">
                          <a:solidFill>
                            <a:srgbClr val="FF0000"/>
                          </a:solidFill>
                          <a:latin typeface="游ゴシック" panose="020B0400000000000000" pitchFamily="50" charset="-128"/>
                          <a:ea typeface="游ゴシック" panose="020B0400000000000000" pitchFamily="50" charset="-128"/>
                        </a:rPr>
                        <a:t>蕃書調所</a:t>
                      </a:r>
                      <a:r>
                        <a:rPr lang="en-US" altLang="ja-JP" sz="3200" b="0" dirty="0">
                          <a:solidFill>
                            <a:schemeClr val="tx1"/>
                          </a:solidFill>
                          <a:latin typeface="游ゴシック" panose="020B0400000000000000" pitchFamily="50" charset="-128"/>
                          <a:ea typeface="游ゴシック" panose="020B0400000000000000" pitchFamily="50" charset="-128"/>
                        </a:rPr>
                        <a:t> </a:t>
                      </a:r>
                      <a:r>
                        <a:rPr lang="ja-JP" altLang="en-US" sz="3200" b="0" dirty="0">
                          <a:solidFill>
                            <a:schemeClr val="tx1"/>
                          </a:solidFill>
                          <a:latin typeface="游ゴシック" panose="020B0400000000000000" pitchFamily="50" charset="-128"/>
                          <a:ea typeface="游ゴシック" panose="020B0400000000000000" pitchFamily="50" charset="-128"/>
                        </a:rPr>
                        <a:t>の設置</a:t>
                      </a:r>
                      <a:r>
                        <a:rPr lang="en-US" altLang="ja-JP" sz="3200" b="0" dirty="0">
                          <a:solidFill>
                            <a:schemeClr val="tx1"/>
                          </a:solidFill>
                          <a:latin typeface="游ゴシック" panose="020B0400000000000000" pitchFamily="50" charset="-128"/>
                          <a:ea typeface="游ゴシック" panose="020B0400000000000000" pitchFamily="50" charset="-128"/>
                        </a:rPr>
                        <a:t>…</a:t>
                      </a:r>
                      <a:endParaRPr lang="ja-JP" altLang="en-US" sz="3200" b="0" dirty="0">
                        <a:solidFill>
                          <a:schemeClr val="tx1"/>
                        </a:solidFill>
                        <a:latin typeface="游ゴシック" panose="020B0400000000000000" pitchFamily="50" charset="-128"/>
                        <a:ea typeface="游ゴシック" panose="020B0400000000000000" pitchFamily="50" charset="-128"/>
                      </a:endParaRPr>
                    </a:p>
                    <a:p>
                      <a:pPr marL="403200" marR="0" lvl="0" indent="-403200" algn="l" defTabSz="914400" rtl="0" eaLnBrk="1" fontAlgn="auto" latinLnBrk="0" hangingPunct="1">
                        <a:lnSpc>
                          <a:spcPct val="100000"/>
                        </a:lnSpc>
                        <a:spcBef>
                          <a:spcPts val="0"/>
                        </a:spcBef>
                        <a:spcAft>
                          <a:spcPts val="0"/>
                        </a:spcAft>
                        <a:buClrTx/>
                        <a:buSzTx/>
                        <a:buFontTx/>
                        <a:buNone/>
                        <a:tabLst/>
                        <a:defRPr/>
                      </a:pPr>
                      <a:r>
                        <a:rPr lang="ja-JP" altLang="en-US" sz="3200" b="0" dirty="0">
                          <a:solidFill>
                            <a:schemeClr val="tx1"/>
                          </a:solidFill>
                          <a:latin typeface="游ゴシック" panose="020B0400000000000000" pitchFamily="50" charset="-128"/>
                          <a:ea typeface="游ゴシック" panose="020B0400000000000000" pitchFamily="50" charset="-128"/>
                        </a:rPr>
                        <a:t>　　　欧米の学問を学ぶ。</a:t>
                      </a:r>
                      <a:endParaRPr lang="en-US" altLang="ja-JP" sz="3200" b="0" dirty="0">
                        <a:solidFill>
                          <a:schemeClr val="tx1"/>
                        </a:solidFill>
                        <a:latin typeface="游ゴシック" panose="020B0400000000000000" pitchFamily="50" charset="-128"/>
                        <a:ea typeface="游ゴシック" panose="020B0400000000000000" pitchFamily="50" charset="-128"/>
                      </a:endParaRPr>
                    </a:p>
                    <a:p>
                      <a:pPr marL="403200" marR="0" lvl="0" indent="-403200" algn="l" defTabSz="914400" rtl="0" eaLnBrk="1" fontAlgn="auto" latinLnBrk="0" hangingPunct="1">
                        <a:lnSpc>
                          <a:spcPct val="100000"/>
                        </a:lnSpc>
                        <a:spcBef>
                          <a:spcPts val="0"/>
                        </a:spcBef>
                        <a:spcAft>
                          <a:spcPts val="0"/>
                        </a:spcAft>
                        <a:buClrTx/>
                        <a:buSzTx/>
                        <a:buFontTx/>
                        <a:buNone/>
                        <a:tabLst/>
                        <a:defRPr/>
                      </a:pPr>
                      <a:r>
                        <a:rPr lang="ja-JP" altLang="en-US" sz="3200" b="0" dirty="0">
                          <a:solidFill>
                            <a:schemeClr val="tx1"/>
                          </a:solidFill>
                          <a:latin typeface="游ゴシック" panose="020B0400000000000000" pitchFamily="50" charset="-128"/>
                          <a:ea typeface="游ゴシック" panose="020B0400000000000000" pitchFamily="50" charset="-128"/>
                        </a:rPr>
                        <a:t>　　⑮</a:t>
                      </a:r>
                      <a:r>
                        <a:rPr lang="en-US" altLang="ja-JP" sz="3200" b="0" dirty="0">
                          <a:solidFill>
                            <a:schemeClr val="tx1"/>
                          </a:solidFill>
                          <a:latin typeface="游ゴシック" panose="020B0400000000000000" pitchFamily="50" charset="-128"/>
                          <a:ea typeface="游ゴシック" panose="020B0400000000000000" pitchFamily="50" charset="-128"/>
                        </a:rPr>
                        <a:t> </a:t>
                      </a:r>
                      <a:r>
                        <a:rPr lang="ja-JP" altLang="en-US" sz="3200" b="0" dirty="0">
                          <a:solidFill>
                            <a:srgbClr val="FF0000"/>
                          </a:solidFill>
                          <a:latin typeface="游ゴシック" panose="020B0400000000000000" pitchFamily="50" charset="-128"/>
                          <a:ea typeface="游ゴシック" panose="020B0400000000000000" pitchFamily="50" charset="-128"/>
                        </a:rPr>
                        <a:t>海軍伝習所</a:t>
                      </a:r>
                      <a:r>
                        <a:rPr lang="en-US" altLang="ja-JP" sz="3200" b="0" dirty="0">
                          <a:solidFill>
                            <a:schemeClr val="tx1"/>
                          </a:solidFill>
                          <a:latin typeface="游ゴシック" panose="020B0400000000000000" pitchFamily="50" charset="-128"/>
                          <a:ea typeface="游ゴシック" panose="020B0400000000000000" pitchFamily="50" charset="-128"/>
                        </a:rPr>
                        <a:t> </a:t>
                      </a:r>
                      <a:r>
                        <a:rPr lang="ja-JP" altLang="en-US" sz="3200" b="0" dirty="0">
                          <a:solidFill>
                            <a:schemeClr val="tx1"/>
                          </a:solidFill>
                          <a:latin typeface="游ゴシック" panose="020B0400000000000000" pitchFamily="50" charset="-128"/>
                          <a:ea typeface="游ゴシック" panose="020B0400000000000000" pitchFamily="50" charset="-128"/>
                        </a:rPr>
                        <a:t>の設置</a:t>
                      </a:r>
                      <a:r>
                        <a:rPr lang="en-US" altLang="ja-JP" sz="3200" b="0" dirty="0">
                          <a:solidFill>
                            <a:schemeClr val="tx1"/>
                          </a:solidFill>
                          <a:latin typeface="游ゴシック" panose="020B0400000000000000" pitchFamily="50" charset="-128"/>
                          <a:ea typeface="游ゴシック" panose="020B0400000000000000" pitchFamily="50" charset="-128"/>
                        </a:rPr>
                        <a:t>…</a:t>
                      </a:r>
                    </a:p>
                    <a:p>
                      <a:pPr marL="1188000" marR="0" lvl="0" indent="-1188000" algn="l" defTabSz="914400" rtl="0" eaLnBrk="1" fontAlgn="auto" latinLnBrk="0" hangingPunct="1">
                        <a:lnSpc>
                          <a:spcPct val="100000"/>
                        </a:lnSpc>
                        <a:spcBef>
                          <a:spcPts val="0"/>
                        </a:spcBef>
                        <a:spcAft>
                          <a:spcPts val="0"/>
                        </a:spcAft>
                        <a:buClrTx/>
                        <a:buSzTx/>
                        <a:buFontTx/>
                        <a:buNone/>
                        <a:tabLst/>
                        <a:defRPr/>
                      </a:pPr>
                      <a:r>
                        <a:rPr lang="ja-JP" altLang="en-US" sz="3200" b="0" dirty="0">
                          <a:solidFill>
                            <a:schemeClr val="tx1"/>
                          </a:solidFill>
                          <a:latin typeface="游ゴシック" panose="020B0400000000000000" pitchFamily="50" charset="-128"/>
                          <a:ea typeface="游ゴシック" panose="020B0400000000000000" pitchFamily="50" charset="-128"/>
                        </a:rPr>
                        <a:t>　　　オランダ人の指導で海軍技術を学ぶ。</a:t>
                      </a:r>
                      <a:endParaRPr lang="en-US" altLang="ja-JP" sz="3200" b="0" dirty="0">
                        <a:solidFill>
                          <a:schemeClr val="tx1"/>
                        </a:solidFill>
                        <a:latin typeface="游ゴシック" panose="020B0400000000000000" pitchFamily="50" charset="-128"/>
                        <a:ea typeface="游ゴシック" panose="020B0400000000000000" pitchFamily="50" charset="-128"/>
                      </a:endParaRPr>
                    </a:p>
                    <a:p>
                      <a:pPr marL="403200" marR="0" lvl="0" indent="-403200" algn="l" defTabSz="914400" rtl="0" eaLnBrk="1" fontAlgn="auto" latinLnBrk="0" hangingPunct="1">
                        <a:lnSpc>
                          <a:spcPct val="100000"/>
                        </a:lnSpc>
                        <a:spcBef>
                          <a:spcPts val="0"/>
                        </a:spcBef>
                        <a:spcAft>
                          <a:spcPts val="0"/>
                        </a:spcAft>
                        <a:buClrTx/>
                        <a:buSzTx/>
                        <a:buFontTx/>
                        <a:buNone/>
                        <a:tabLst/>
                        <a:defRPr/>
                      </a:pPr>
                      <a:r>
                        <a:rPr lang="ja-JP" altLang="en-US" sz="3200" b="0" dirty="0">
                          <a:solidFill>
                            <a:schemeClr val="tx1"/>
                          </a:solidFill>
                          <a:latin typeface="游ゴシック" panose="020B0400000000000000" pitchFamily="50" charset="-128"/>
                          <a:ea typeface="游ゴシック" panose="020B0400000000000000" pitchFamily="50" charset="-128"/>
                        </a:rPr>
                        <a:t>　幕府・薩摩藩・長州藩：</a:t>
                      </a:r>
                      <a:endParaRPr lang="en-US" altLang="ja-JP" sz="3200" b="0" dirty="0">
                        <a:solidFill>
                          <a:schemeClr val="tx1"/>
                        </a:solidFill>
                        <a:latin typeface="游ゴシック" panose="020B0400000000000000" pitchFamily="50" charset="-128"/>
                        <a:ea typeface="游ゴシック" panose="020B0400000000000000" pitchFamily="50" charset="-128"/>
                      </a:endParaRPr>
                    </a:p>
                    <a:p>
                      <a:pPr marL="403200" marR="0" lvl="0" indent="-403200" algn="l" defTabSz="914400" rtl="0" eaLnBrk="1" fontAlgn="auto" latinLnBrk="0" hangingPunct="1">
                        <a:lnSpc>
                          <a:spcPct val="100000"/>
                        </a:lnSpc>
                        <a:spcBef>
                          <a:spcPts val="0"/>
                        </a:spcBef>
                        <a:spcAft>
                          <a:spcPts val="0"/>
                        </a:spcAft>
                        <a:buClrTx/>
                        <a:buSzTx/>
                        <a:buFontTx/>
                        <a:buNone/>
                        <a:tabLst/>
                        <a:defRPr/>
                      </a:pPr>
                      <a:r>
                        <a:rPr lang="ja-JP" altLang="en-US" sz="3200" b="0" dirty="0">
                          <a:solidFill>
                            <a:schemeClr val="tx1"/>
                          </a:solidFill>
                          <a:latin typeface="游ゴシック" panose="020B0400000000000000" pitchFamily="50" charset="-128"/>
                          <a:ea typeface="游ゴシック" panose="020B0400000000000000" pitchFamily="50" charset="-128"/>
                        </a:rPr>
                        <a:t>　　海外へ使節や留学生を派遣。</a:t>
                      </a:r>
                      <a:endParaRPr lang="en-US" altLang="ja-JP" sz="3200" b="0" dirty="0">
                        <a:solidFill>
                          <a:schemeClr val="tx1"/>
                        </a:solidFill>
                        <a:latin typeface="游ゴシック" panose="020B0400000000000000" pitchFamily="50" charset="-128"/>
                        <a:ea typeface="游ゴシック" panose="020B0400000000000000" pitchFamily="50" charset="-128"/>
                      </a:endParaRPr>
                    </a:p>
                  </a:txBody>
                  <a:tcPr marL="126000" marR="108000" marT="108000" marB="72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80253999"/>
                  </a:ext>
                </a:extLst>
              </a:tr>
            </a:tbl>
          </a:graphicData>
        </a:graphic>
      </p:graphicFrame>
      <p:sp>
        <p:nvSpPr>
          <p:cNvPr id="10" name="メモ3">
            <a:extLst>
              <a:ext uri="{FF2B5EF4-FFF2-40B4-BE49-F238E27FC236}">
                <a16:creationId xmlns:a16="http://schemas.microsoft.com/office/drawing/2014/main" id="{5944A7EF-7900-9F48-BE4D-73C4FCBF83FC}"/>
              </a:ext>
            </a:extLst>
          </p:cNvPr>
          <p:cNvSpPr/>
          <p:nvPr/>
        </p:nvSpPr>
        <p:spPr>
          <a:xfrm>
            <a:off x="3318462" y="3799678"/>
            <a:ext cx="2167937" cy="458594"/>
          </a:xfrm>
          <a:prstGeom prst="foldedCorner">
            <a:avLst>
              <a:gd name="adj" fmla="val 0"/>
            </a:avLst>
          </a:prstGeom>
          <a:solidFill>
            <a:srgbClr val="B8EF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メモ2">
            <a:extLst>
              <a:ext uri="{FF2B5EF4-FFF2-40B4-BE49-F238E27FC236}">
                <a16:creationId xmlns:a16="http://schemas.microsoft.com/office/drawing/2014/main" id="{F2799DDC-C7A4-2549-9CE5-5146F46F8BAA}"/>
              </a:ext>
            </a:extLst>
          </p:cNvPr>
          <p:cNvSpPr/>
          <p:nvPr/>
        </p:nvSpPr>
        <p:spPr>
          <a:xfrm>
            <a:off x="4126985" y="2837151"/>
            <a:ext cx="1802178" cy="458594"/>
          </a:xfrm>
          <a:prstGeom prst="foldedCorner">
            <a:avLst>
              <a:gd name="adj" fmla="val 0"/>
            </a:avLst>
          </a:prstGeom>
          <a:solidFill>
            <a:srgbClr val="B8EF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メモ1">
            <a:extLst>
              <a:ext uri="{FF2B5EF4-FFF2-40B4-BE49-F238E27FC236}">
                <a16:creationId xmlns:a16="http://schemas.microsoft.com/office/drawing/2014/main" id="{5ABA8C66-389A-4940-9289-26735564DF55}"/>
              </a:ext>
            </a:extLst>
          </p:cNvPr>
          <p:cNvSpPr/>
          <p:nvPr/>
        </p:nvSpPr>
        <p:spPr>
          <a:xfrm>
            <a:off x="2500315" y="1364486"/>
            <a:ext cx="2216063" cy="458594"/>
          </a:xfrm>
          <a:prstGeom prst="foldedCorner">
            <a:avLst>
              <a:gd name="adj" fmla="val 0"/>
            </a:avLst>
          </a:prstGeom>
          <a:solidFill>
            <a:srgbClr val="B8EF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テキスト ボックス 3">
            <a:extLst>
              <a:ext uri="{FF2B5EF4-FFF2-40B4-BE49-F238E27FC236}">
                <a16:creationId xmlns:a16="http://schemas.microsoft.com/office/drawing/2014/main" id="{C8AE4B75-147A-F05D-5E4B-451CDF7EFD31}"/>
              </a:ext>
            </a:extLst>
          </p:cNvPr>
          <p:cNvSpPr txBox="1"/>
          <p:nvPr/>
        </p:nvSpPr>
        <p:spPr>
          <a:xfrm>
            <a:off x="7884000" y="105957"/>
            <a:ext cx="1008000" cy="253916"/>
          </a:xfrm>
          <a:prstGeom prst="rect">
            <a:avLst/>
          </a:prstGeom>
          <a:solidFill>
            <a:schemeClr val="bg1"/>
          </a:solidFill>
          <a:ln>
            <a:solidFill>
              <a:schemeClr val="tx1"/>
            </a:solidFill>
          </a:ln>
        </p:spPr>
        <p:txBody>
          <a:bodyPr wrap="square" rtlCol="0" anchor="ctr">
            <a:spAutoFit/>
          </a:bodyPr>
          <a:lstStyle/>
          <a:p>
            <a:r>
              <a:rPr kumimoji="1" lang="ja-JP" altLang="en-US" sz="1050" dirty="0">
                <a:latin typeface="游明朝" panose="02020400000000000000" pitchFamily="18" charset="-128"/>
                <a:ea typeface="游明朝" panose="02020400000000000000" pitchFamily="18" charset="-128"/>
              </a:rPr>
              <a:t>部分サンプル　</a:t>
            </a:r>
            <a:endParaRPr kumimoji="1" lang="en-US" altLang="ja-JP" sz="1050" dirty="0">
              <a:latin typeface="游明朝" panose="02020400000000000000" pitchFamily="18" charset="-128"/>
              <a:ea typeface="游明朝" panose="02020400000000000000" pitchFamily="18" charset="-128"/>
            </a:endParaRPr>
          </a:p>
        </p:txBody>
      </p:sp>
    </p:spTree>
    <p:extLst>
      <p:ext uri="{BB962C8B-B14F-4D97-AF65-F5344CB8AC3E}">
        <p14:creationId xmlns:p14="http://schemas.microsoft.com/office/powerpoint/2010/main" val="25752695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xit" presetSubtype="32" fill="hold" grpId="0" nodeType="clickEffect">
                                  <p:stCondLst>
                                    <p:cond delay="0"/>
                                  </p:stCondLst>
                                  <p:childTnLst>
                                    <p:anim calcmode="lin" valueType="num">
                                      <p:cBhvr>
                                        <p:cTn id="6" dur="500"/>
                                        <p:tgtEl>
                                          <p:spTgt spid="8"/>
                                        </p:tgtEl>
                                        <p:attrNameLst>
                                          <p:attrName>ppt_w</p:attrName>
                                        </p:attrNameLst>
                                      </p:cBhvr>
                                      <p:tavLst>
                                        <p:tav tm="0">
                                          <p:val>
                                            <p:strVal val="ppt_w"/>
                                          </p:val>
                                        </p:tav>
                                        <p:tav tm="100000">
                                          <p:val>
                                            <p:fltVal val="0"/>
                                          </p:val>
                                        </p:tav>
                                      </p:tavLst>
                                    </p:anim>
                                    <p:anim calcmode="lin" valueType="num">
                                      <p:cBhvr>
                                        <p:cTn id="7" dur="500"/>
                                        <p:tgtEl>
                                          <p:spTgt spid="8"/>
                                        </p:tgtEl>
                                        <p:attrNameLst>
                                          <p:attrName>ppt_h</p:attrName>
                                        </p:attrNameLst>
                                      </p:cBhvr>
                                      <p:tavLst>
                                        <p:tav tm="0">
                                          <p:val>
                                            <p:strVal val="ppt_h"/>
                                          </p:val>
                                        </p:tav>
                                        <p:tav tm="100000">
                                          <p:val>
                                            <p:fltVal val="0"/>
                                          </p:val>
                                        </p:tav>
                                      </p:tavLst>
                                    </p:anim>
                                    <p:animEffect transition="out" filter="fade">
                                      <p:cBhvr>
                                        <p:cTn id="8" dur="500"/>
                                        <p:tgtEl>
                                          <p:spTgt spid="8"/>
                                        </p:tgtEl>
                                      </p:cBhvr>
                                    </p:animEffect>
                                    <p:set>
                                      <p:cBhvr>
                                        <p:cTn id="9" dur="1" fill="hold">
                                          <p:stCondLst>
                                            <p:cond delay="499"/>
                                          </p:stCondLst>
                                        </p:cTn>
                                        <p:tgtEl>
                                          <p:spTgt spid="8"/>
                                        </p:tgtEl>
                                        <p:attrNameLst>
                                          <p:attrName>style.visibility</p:attrName>
                                        </p:attrNameLst>
                                      </p:cBhvr>
                                      <p:to>
                                        <p:strVal val="hidden"/>
                                      </p:to>
                                    </p:set>
                                  </p:childTnLst>
                                </p:cTn>
                              </p:par>
                            </p:childTnLst>
                          </p:cTn>
                        </p:par>
                      </p:childTnLst>
                    </p:cTn>
                  </p:par>
                  <p:par>
                    <p:cTn id="10" fill="hold">
                      <p:stCondLst>
                        <p:cond delay="indefinite"/>
                      </p:stCondLst>
                      <p:childTnLst>
                        <p:par>
                          <p:cTn id="11" fill="hold">
                            <p:stCondLst>
                              <p:cond delay="0"/>
                            </p:stCondLst>
                            <p:childTnLst>
                              <p:par>
                                <p:cTn id="12" presetID="53" presetClass="exit" presetSubtype="32" fill="hold" grpId="0" nodeType="clickEffect">
                                  <p:stCondLst>
                                    <p:cond delay="0"/>
                                  </p:stCondLst>
                                  <p:childTnLst>
                                    <p:anim calcmode="lin" valueType="num">
                                      <p:cBhvr>
                                        <p:cTn id="13" dur="500"/>
                                        <p:tgtEl>
                                          <p:spTgt spid="9"/>
                                        </p:tgtEl>
                                        <p:attrNameLst>
                                          <p:attrName>ppt_w</p:attrName>
                                        </p:attrNameLst>
                                      </p:cBhvr>
                                      <p:tavLst>
                                        <p:tav tm="0">
                                          <p:val>
                                            <p:strVal val="ppt_w"/>
                                          </p:val>
                                        </p:tav>
                                        <p:tav tm="100000">
                                          <p:val>
                                            <p:fltVal val="0"/>
                                          </p:val>
                                        </p:tav>
                                      </p:tavLst>
                                    </p:anim>
                                    <p:anim calcmode="lin" valueType="num">
                                      <p:cBhvr>
                                        <p:cTn id="14" dur="500"/>
                                        <p:tgtEl>
                                          <p:spTgt spid="9"/>
                                        </p:tgtEl>
                                        <p:attrNameLst>
                                          <p:attrName>ppt_h</p:attrName>
                                        </p:attrNameLst>
                                      </p:cBhvr>
                                      <p:tavLst>
                                        <p:tav tm="0">
                                          <p:val>
                                            <p:strVal val="ppt_h"/>
                                          </p:val>
                                        </p:tav>
                                        <p:tav tm="100000">
                                          <p:val>
                                            <p:fltVal val="0"/>
                                          </p:val>
                                        </p:tav>
                                      </p:tavLst>
                                    </p:anim>
                                    <p:animEffect transition="out" filter="fade">
                                      <p:cBhvr>
                                        <p:cTn id="15" dur="500"/>
                                        <p:tgtEl>
                                          <p:spTgt spid="9"/>
                                        </p:tgtEl>
                                      </p:cBhvr>
                                    </p:animEffect>
                                    <p:set>
                                      <p:cBhvr>
                                        <p:cTn id="16" dur="1" fill="hold">
                                          <p:stCondLst>
                                            <p:cond delay="499"/>
                                          </p:stCondLst>
                                        </p:cTn>
                                        <p:tgtEl>
                                          <p:spTgt spid="9"/>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53" presetClass="exit" presetSubtype="32" fill="hold" grpId="0" nodeType="clickEffect">
                                  <p:stCondLst>
                                    <p:cond delay="0"/>
                                  </p:stCondLst>
                                  <p:childTnLst>
                                    <p:anim calcmode="lin" valueType="num">
                                      <p:cBhvr>
                                        <p:cTn id="20" dur="500"/>
                                        <p:tgtEl>
                                          <p:spTgt spid="10"/>
                                        </p:tgtEl>
                                        <p:attrNameLst>
                                          <p:attrName>ppt_w</p:attrName>
                                        </p:attrNameLst>
                                      </p:cBhvr>
                                      <p:tavLst>
                                        <p:tav tm="0">
                                          <p:val>
                                            <p:strVal val="ppt_w"/>
                                          </p:val>
                                        </p:tav>
                                        <p:tav tm="100000">
                                          <p:val>
                                            <p:fltVal val="0"/>
                                          </p:val>
                                        </p:tav>
                                      </p:tavLst>
                                    </p:anim>
                                    <p:anim calcmode="lin" valueType="num">
                                      <p:cBhvr>
                                        <p:cTn id="21" dur="500"/>
                                        <p:tgtEl>
                                          <p:spTgt spid="10"/>
                                        </p:tgtEl>
                                        <p:attrNameLst>
                                          <p:attrName>ppt_h</p:attrName>
                                        </p:attrNameLst>
                                      </p:cBhvr>
                                      <p:tavLst>
                                        <p:tav tm="0">
                                          <p:val>
                                            <p:strVal val="ppt_h"/>
                                          </p:val>
                                        </p:tav>
                                        <p:tav tm="100000">
                                          <p:val>
                                            <p:fltVal val="0"/>
                                          </p:val>
                                        </p:tav>
                                      </p:tavLst>
                                    </p:anim>
                                    <p:animEffect transition="out" filter="fade">
                                      <p:cBhvr>
                                        <p:cTn id="22" dur="500"/>
                                        <p:tgtEl>
                                          <p:spTgt spid="10"/>
                                        </p:tgtEl>
                                      </p:cBhvr>
                                    </p:animEffect>
                                    <p:set>
                                      <p:cBhvr>
                                        <p:cTn id="23"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9" grpId="0" animBg="1"/>
      <p:bldP spid="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スライド番号プレースホルダー 16">
            <a:extLst>
              <a:ext uri="{FF2B5EF4-FFF2-40B4-BE49-F238E27FC236}">
                <a16:creationId xmlns:a16="http://schemas.microsoft.com/office/drawing/2014/main" id="{3232E408-7E74-2A58-91A8-F7AA26320E94}"/>
              </a:ext>
            </a:extLst>
          </p:cNvPr>
          <p:cNvSpPr>
            <a:spLocks noGrp="1"/>
          </p:cNvSpPr>
          <p:nvPr>
            <p:ph type="sldNum" sz="quarter" idx="12"/>
          </p:nvPr>
        </p:nvSpPr>
        <p:spPr/>
        <p:txBody>
          <a:bodyPr/>
          <a:lstStyle/>
          <a:p>
            <a:fld id="{4FAB73BC-B049-4115-A692-8D63A059BFB8}" type="slidenum">
              <a:rPr lang="en-US" smtClean="0"/>
              <a:t>16</a:t>
            </a:fld>
            <a:endParaRPr lang="en-US"/>
          </a:p>
        </p:txBody>
      </p:sp>
      <p:sp>
        <p:nvSpPr>
          <p:cNvPr id="7" name="テキスト プレースホルダー 6">
            <a:extLst>
              <a:ext uri="{FF2B5EF4-FFF2-40B4-BE49-F238E27FC236}">
                <a16:creationId xmlns:a16="http://schemas.microsoft.com/office/drawing/2014/main" id="{5881829E-7896-481B-B1F1-A81E369F000B}"/>
              </a:ext>
            </a:extLst>
          </p:cNvPr>
          <p:cNvSpPr>
            <a:spLocks noGrp="1"/>
          </p:cNvSpPr>
          <p:nvPr>
            <p:ph idx="4294967295"/>
          </p:nvPr>
        </p:nvSpPr>
        <p:spPr>
          <a:xfrm>
            <a:off x="431800" y="2826975"/>
            <a:ext cx="8280400" cy="3032760"/>
          </a:xfrm>
        </p:spPr>
        <p:txBody>
          <a:bodyPr lIns="108000" tIns="72000" rIns="108000" bIns="36000" anchor="t" anchorCtr="0">
            <a:noAutofit/>
          </a:bodyPr>
          <a:lstStyle/>
          <a:p>
            <a:pPr marL="0" indent="0">
              <a:lnSpc>
                <a:spcPct val="100000"/>
              </a:lnSpc>
              <a:spcBef>
                <a:spcPts val="0"/>
              </a:spcBef>
              <a:buNone/>
            </a:pPr>
            <a:r>
              <a:rPr lang="ja-JP" altLang="en-US" sz="2800" dirty="0">
                <a:solidFill>
                  <a:srgbClr val="FF0000"/>
                </a:solidFill>
                <a:latin typeface="游ゴシック" panose="020B0400000000000000" pitchFamily="50" charset="-128"/>
                <a:ea typeface="游ゴシック" panose="020B0400000000000000" pitchFamily="50" charset="-128"/>
              </a:rPr>
              <a:t>（解答例）</a:t>
            </a:r>
            <a:r>
              <a:rPr lang="ja-JP" altLang="en-US" dirty="0">
                <a:solidFill>
                  <a:srgbClr val="FF0000"/>
                </a:solidFill>
                <a:latin typeface="游ゴシック" panose="020B0400000000000000" pitchFamily="50" charset="-128"/>
                <a:ea typeface="游ゴシック" panose="020B0400000000000000" pitchFamily="50" charset="-128"/>
              </a:rPr>
              <a:t>江戸幕府は、それまで行っていなかった諸大名や下級の幕臣への意見聴取および朝廷への報告をしたうえで、開国という決断をした。</a:t>
            </a:r>
            <a:endParaRPr lang="ja-JP" altLang="en-US" sz="2800" dirty="0">
              <a:solidFill>
                <a:srgbClr val="FF0000"/>
              </a:solidFill>
              <a:latin typeface="游ゴシック" panose="020B0400000000000000" pitchFamily="50" charset="-128"/>
              <a:ea typeface="游ゴシック" panose="020B0400000000000000" pitchFamily="50" charset="-128"/>
            </a:endParaRPr>
          </a:p>
        </p:txBody>
      </p:sp>
      <p:sp>
        <p:nvSpPr>
          <p:cNvPr id="2" name="動作設定ボタン: 戻る/前へ 1">
            <a:hlinkClick r:id="" action="ppaction://hlinkshowjump?jump=previousslide" highlightClick="1"/>
            <a:extLst>
              <a:ext uri="{FF2B5EF4-FFF2-40B4-BE49-F238E27FC236}">
                <a16:creationId xmlns:a16="http://schemas.microsoft.com/office/drawing/2014/main" id="{9C71DF3D-97CF-EA8E-EF4C-BEF20E5D703F}"/>
              </a:ext>
            </a:extLst>
          </p:cNvPr>
          <p:cNvSpPr/>
          <p:nvPr/>
        </p:nvSpPr>
        <p:spPr>
          <a:xfrm rot="10800000" flipH="1">
            <a:off x="8421701" y="6625086"/>
            <a:ext cx="360000" cy="232913"/>
          </a:xfrm>
          <a:prstGeom prst="actionButtonBackPrevious">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3" name="動作設定ボタン: 進む/次へ 2">
            <a:hlinkClick r:id="" action="ppaction://hlinkshowjump?jump=nextslide" highlightClick="1"/>
            <a:extLst>
              <a:ext uri="{FF2B5EF4-FFF2-40B4-BE49-F238E27FC236}">
                <a16:creationId xmlns:a16="http://schemas.microsoft.com/office/drawing/2014/main" id="{39229192-7637-D061-ADC8-07324930EA9B}"/>
              </a:ext>
            </a:extLst>
          </p:cNvPr>
          <p:cNvSpPr/>
          <p:nvPr/>
        </p:nvSpPr>
        <p:spPr>
          <a:xfrm rot="10800000" flipH="1">
            <a:off x="8781701" y="6625087"/>
            <a:ext cx="360000" cy="232913"/>
          </a:xfrm>
          <a:prstGeom prst="actionButtonForwardNext">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pic>
        <p:nvPicPr>
          <p:cNvPr id="11" name="図 10">
            <a:extLst>
              <a:ext uri="{FF2B5EF4-FFF2-40B4-BE49-F238E27FC236}">
                <a16:creationId xmlns:a16="http://schemas.microsoft.com/office/drawing/2014/main" id="{EC43B95E-18F1-404A-A402-C3DF5399BD7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4351" y="1278002"/>
            <a:ext cx="930555" cy="930555"/>
          </a:xfrm>
          <a:prstGeom prst="rect">
            <a:avLst/>
          </a:prstGeom>
        </p:spPr>
      </p:pic>
      <p:sp>
        <p:nvSpPr>
          <p:cNvPr id="12" name="タイトル 5">
            <a:extLst>
              <a:ext uri="{FF2B5EF4-FFF2-40B4-BE49-F238E27FC236}">
                <a16:creationId xmlns:a16="http://schemas.microsoft.com/office/drawing/2014/main" id="{F2113622-AC64-534A-ACC1-E076B3FC60EF}"/>
              </a:ext>
            </a:extLst>
          </p:cNvPr>
          <p:cNvSpPr txBox="1">
            <a:spLocks/>
          </p:cNvSpPr>
          <p:nvPr/>
        </p:nvSpPr>
        <p:spPr>
          <a:xfrm>
            <a:off x="1695799" y="1278003"/>
            <a:ext cx="7016401" cy="1104335"/>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kumimoji="1" sz="3200" b="0" kern="1200">
                <a:solidFill>
                  <a:schemeClr val="tx1"/>
                </a:solidFill>
                <a:latin typeface="+mj-lt"/>
                <a:ea typeface="+mj-ea"/>
                <a:cs typeface="+mj-cs"/>
              </a:defRPr>
            </a:lvl1pPr>
          </a:lstStyle>
          <a:p>
            <a:pPr>
              <a:lnSpc>
                <a:spcPct val="100000"/>
              </a:lnSpc>
            </a:pPr>
            <a:r>
              <a:rPr lang="ja-JP" altLang="en-US">
                <a:latin typeface="游ゴシック" panose="020B0400000000000000" pitchFamily="50" charset="-128"/>
                <a:ea typeface="游ゴシック" panose="020B0400000000000000" pitchFamily="50" charset="-128"/>
              </a:rPr>
              <a:t>日本は、欧米諸国の進出に対して</a:t>
            </a:r>
            <a:endParaRPr lang="en-US" altLang="ja-JP" dirty="0">
              <a:latin typeface="游ゴシック" panose="020B0400000000000000" pitchFamily="50" charset="-128"/>
              <a:ea typeface="游ゴシック" panose="020B0400000000000000" pitchFamily="50" charset="-128"/>
            </a:endParaRPr>
          </a:p>
          <a:p>
            <a:pPr>
              <a:lnSpc>
                <a:spcPct val="100000"/>
              </a:lnSpc>
            </a:pPr>
            <a:r>
              <a:rPr lang="ja-JP" altLang="en-US">
                <a:latin typeface="游ゴシック" panose="020B0400000000000000" pitchFamily="50" charset="-128"/>
                <a:ea typeface="游ゴシック" panose="020B0400000000000000" pitchFamily="50" charset="-128"/>
              </a:rPr>
              <a:t>どのように対応したのだろうか。</a:t>
            </a:r>
            <a:endParaRPr lang="ja-JP" altLang="en-US" dirty="0">
              <a:latin typeface="游ゴシック" panose="020B0400000000000000" pitchFamily="50" charset="-128"/>
              <a:ea typeface="游ゴシック" panose="020B0400000000000000" pitchFamily="50" charset="-128"/>
            </a:endParaRPr>
          </a:p>
        </p:txBody>
      </p:sp>
      <p:sp>
        <p:nvSpPr>
          <p:cNvPr id="4" name="メモ 9"/>
          <p:cNvSpPr/>
          <p:nvPr/>
        </p:nvSpPr>
        <p:spPr>
          <a:xfrm>
            <a:off x="431800" y="2687798"/>
            <a:ext cx="8280400" cy="3171937"/>
          </a:xfrm>
          <a:prstGeom prst="foldedCorner">
            <a:avLst>
              <a:gd name="adj" fmla="val 0"/>
            </a:avLst>
          </a:prstGeom>
          <a:solidFill>
            <a:srgbClr val="B8EF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5" name="テキスト ボックス 4">
            <a:extLst>
              <a:ext uri="{FF2B5EF4-FFF2-40B4-BE49-F238E27FC236}">
                <a16:creationId xmlns:a16="http://schemas.microsoft.com/office/drawing/2014/main" id="{9609F3F2-C924-6EB1-7C81-50C9158EF1E0}"/>
              </a:ext>
            </a:extLst>
          </p:cNvPr>
          <p:cNvSpPr txBox="1"/>
          <p:nvPr/>
        </p:nvSpPr>
        <p:spPr>
          <a:xfrm>
            <a:off x="7884000" y="105957"/>
            <a:ext cx="1008000" cy="253916"/>
          </a:xfrm>
          <a:prstGeom prst="rect">
            <a:avLst/>
          </a:prstGeom>
          <a:solidFill>
            <a:schemeClr val="bg1"/>
          </a:solidFill>
          <a:ln>
            <a:solidFill>
              <a:schemeClr val="tx1"/>
            </a:solidFill>
          </a:ln>
        </p:spPr>
        <p:txBody>
          <a:bodyPr wrap="square" rtlCol="0" anchor="ctr">
            <a:spAutoFit/>
          </a:bodyPr>
          <a:lstStyle/>
          <a:p>
            <a:r>
              <a:rPr kumimoji="1" lang="ja-JP" altLang="en-US" sz="1050" dirty="0">
                <a:latin typeface="游明朝" panose="02020400000000000000" pitchFamily="18" charset="-128"/>
                <a:ea typeface="游明朝" panose="02020400000000000000" pitchFamily="18" charset="-128"/>
              </a:rPr>
              <a:t>部分サンプル　</a:t>
            </a:r>
            <a:endParaRPr kumimoji="1" lang="en-US" altLang="ja-JP" sz="1050" dirty="0">
              <a:latin typeface="游明朝" panose="02020400000000000000" pitchFamily="18" charset="-128"/>
              <a:ea typeface="游明朝" panose="02020400000000000000" pitchFamily="18" charset="-128"/>
            </a:endParaRPr>
          </a:p>
        </p:txBody>
      </p:sp>
    </p:spTree>
    <p:extLst>
      <p:ext uri="{BB962C8B-B14F-4D97-AF65-F5344CB8AC3E}">
        <p14:creationId xmlns:p14="http://schemas.microsoft.com/office/powerpoint/2010/main" val="13430028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xit" presetSubtype="32" fill="hold" grpId="0" nodeType="clickEffect">
                                  <p:stCondLst>
                                    <p:cond delay="0"/>
                                  </p:stCondLst>
                                  <p:childTnLst>
                                    <p:anim calcmode="lin" valueType="num">
                                      <p:cBhvr>
                                        <p:cTn id="6" dur="500"/>
                                        <p:tgtEl>
                                          <p:spTgt spid="4"/>
                                        </p:tgtEl>
                                        <p:attrNameLst>
                                          <p:attrName>ppt_w</p:attrName>
                                        </p:attrNameLst>
                                      </p:cBhvr>
                                      <p:tavLst>
                                        <p:tav tm="0">
                                          <p:val>
                                            <p:strVal val="ppt_w"/>
                                          </p:val>
                                        </p:tav>
                                        <p:tav tm="100000">
                                          <p:val>
                                            <p:fltVal val="0"/>
                                          </p:val>
                                        </p:tav>
                                      </p:tavLst>
                                    </p:anim>
                                    <p:anim calcmode="lin" valueType="num">
                                      <p:cBhvr>
                                        <p:cTn id="7" dur="500"/>
                                        <p:tgtEl>
                                          <p:spTgt spid="4"/>
                                        </p:tgtEl>
                                        <p:attrNameLst>
                                          <p:attrName>ppt_h</p:attrName>
                                        </p:attrNameLst>
                                      </p:cBhvr>
                                      <p:tavLst>
                                        <p:tav tm="0">
                                          <p:val>
                                            <p:strVal val="ppt_h"/>
                                          </p:val>
                                        </p:tav>
                                        <p:tav tm="100000">
                                          <p:val>
                                            <p:fltVal val="0"/>
                                          </p:val>
                                        </p:tav>
                                      </p:tavLst>
                                    </p:anim>
                                    <p:animEffect transition="out" filter="fade">
                                      <p:cBhvr>
                                        <p:cTn id="8" dur="500"/>
                                        <p:tgtEl>
                                          <p:spTgt spid="4"/>
                                        </p:tgtEl>
                                      </p:cBhvr>
                                    </p:animEffect>
                                    <p:set>
                                      <p:cBhvr>
                                        <p:cTn id="9"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スライド番号プレースホルダー 13">
            <a:extLst>
              <a:ext uri="{FF2B5EF4-FFF2-40B4-BE49-F238E27FC236}">
                <a16:creationId xmlns:a16="http://schemas.microsoft.com/office/drawing/2014/main" id="{CD225409-E762-7585-CA07-C1EDF61AC260}"/>
              </a:ext>
            </a:extLst>
          </p:cNvPr>
          <p:cNvSpPr>
            <a:spLocks noGrp="1"/>
          </p:cNvSpPr>
          <p:nvPr>
            <p:ph type="sldNum" sz="quarter" idx="12"/>
          </p:nvPr>
        </p:nvSpPr>
        <p:spPr/>
        <p:txBody>
          <a:bodyPr/>
          <a:lstStyle/>
          <a:p>
            <a:fld id="{4FAB73BC-B049-4115-A692-8D63A059BFB8}" type="slidenum">
              <a:rPr lang="en-US" smtClean="0"/>
              <a:t>17</a:t>
            </a:fld>
            <a:endParaRPr lang="en-US"/>
          </a:p>
        </p:txBody>
      </p:sp>
      <p:sp>
        <p:nvSpPr>
          <p:cNvPr id="3" name="動作設定ボタン: 戻る/前へ 2">
            <a:hlinkClick r:id="" action="ppaction://hlinkshowjump?jump=previousslide" highlightClick="1"/>
            <a:extLst>
              <a:ext uri="{FF2B5EF4-FFF2-40B4-BE49-F238E27FC236}">
                <a16:creationId xmlns:a16="http://schemas.microsoft.com/office/drawing/2014/main" id="{DAE16166-5154-24E6-4304-CDB0E2A084BF}"/>
              </a:ext>
            </a:extLst>
          </p:cNvPr>
          <p:cNvSpPr/>
          <p:nvPr/>
        </p:nvSpPr>
        <p:spPr>
          <a:xfrm rot="10800000" flipH="1">
            <a:off x="8421701" y="6625086"/>
            <a:ext cx="360000" cy="232913"/>
          </a:xfrm>
          <a:prstGeom prst="actionButtonBackPrevious">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4" name="動作設定ボタン: 進む/次へ 3">
            <a:hlinkClick r:id="" action="ppaction://hlinkshowjump?jump=nextslide" highlightClick="1"/>
            <a:extLst>
              <a:ext uri="{FF2B5EF4-FFF2-40B4-BE49-F238E27FC236}">
                <a16:creationId xmlns:a16="http://schemas.microsoft.com/office/drawing/2014/main" id="{90A34C36-422A-0439-9F3D-64C868A57D5A}"/>
              </a:ext>
            </a:extLst>
          </p:cNvPr>
          <p:cNvSpPr/>
          <p:nvPr/>
        </p:nvSpPr>
        <p:spPr>
          <a:xfrm rot="10800000" flipH="1">
            <a:off x="8781701" y="6625087"/>
            <a:ext cx="360000" cy="232913"/>
          </a:xfrm>
          <a:prstGeom prst="actionButtonForwardNext">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pic>
        <p:nvPicPr>
          <p:cNvPr id="10" name="図 9">
            <a:extLst>
              <a:ext uri="{FF2B5EF4-FFF2-40B4-BE49-F238E27FC236}">
                <a16:creationId xmlns:a16="http://schemas.microsoft.com/office/drawing/2014/main" id="{FE4E5374-5C35-C395-5F3A-5E6714C899CD}"/>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458543" y="1271878"/>
            <a:ext cx="753038" cy="895730"/>
          </a:xfrm>
          <a:prstGeom prst="rect">
            <a:avLst/>
          </a:prstGeom>
        </p:spPr>
      </p:pic>
      <p:sp>
        <p:nvSpPr>
          <p:cNvPr id="5" name="コンテンツ プレースホルダー 2">
            <a:extLst>
              <a:ext uri="{FF2B5EF4-FFF2-40B4-BE49-F238E27FC236}">
                <a16:creationId xmlns:a16="http://schemas.microsoft.com/office/drawing/2014/main" id="{5C37F2F4-1922-91EF-5BA7-265D44B1033B}"/>
              </a:ext>
            </a:extLst>
          </p:cNvPr>
          <p:cNvSpPr txBox="1">
            <a:spLocks/>
          </p:cNvSpPr>
          <p:nvPr/>
        </p:nvSpPr>
        <p:spPr>
          <a:xfrm>
            <a:off x="458543" y="2228852"/>
            <a:ext cx="8283134" cy="4321174"/>
          </a:xfrm>
          <a:prstGeom prst="rect">
            <a:avLst/>
          </a:prstGeom>
        </p:spPr>
        <p:txBody>
          <a:bodyPr lIns="0" tIns="0" rIns="0" bIns="0">
            <a:noAutofit/>
          </a:bodyPr>
          <a:lstStyle>
            <a:lvl1pPr marL="228600" indent="-228600" algn="l" defTabSz="914400" rtl="0" eaLnBrk="1" latinLnBrk="0" hangingPunct="1">
              <a:lnSpc>
                <a:spcPct val="90000"/>
              </a:lnSpc>
              <a:spcBef>
                <a:spcPts val="1000"/>
              </a:spcBef>
              <a:buFont typeface="Wingdings 2" pitchFamily="18" charset="2"/>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Wingdings 2" pitchFamily="18" charset="2"/>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Wingdings 2" pitchFamily="18" charset="2"/>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Wingdings 2" pitchFamily="18" charset="2"/>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Wingdings 2" pitchFamily="18" charset="2"/>
              <a:buChar char=""/>
              <a:defRPr kumimoji="1" sz="1800" kern="1200">
                <a:solidFill>
                  <a:schemeClr val="tx1"/>
                </a:solidFill>
                <a:latin typeface="+mn-lt"/>
                <a:ea typeface="+mn-ea"/>
                <a:cs typeface="+mn-cs"/>
              </a:defRPr>
            </a:lvl5pPr>
            <a:lvl6pPr marL="2514600" indent="-228600" algn="l" defTabSz="914400" rtl="0" eaLnBrk="1" latinLnBrk="0" hangingPunct="1">
              <a:spcBef>
                <a:spcPct val="20000"/>
              </a:spcBef>
              <a:buFont typeface="Wingdings 2" pitchFamily="18" charset="2"/>
              <a:buChar char=""/>
              <a:defRPr kumimoji="1" sz="1800" kern="1200">
                <a:solidFill>
                  <a:schemeClr val="tx1"/>
                </a:solidFill>
                <a:latin typeface="+mn-lt"/>
                <a:ea typeface="+mn-ea"/>
                <a:cs typeface="+mn-cs"/>
              </a:defRPr>
            </a:lvl6pPr>
            <a:lvl7pPr marL="2971800" indent="-228600" algn="l" defTabSz="914400" rtl="0" eaLnBrk="1" latinLnBrk="0" hangingPunct="1">
              <a:spcBef>
                <a:spcPct val="20000"/>
              </a:spcBef>
              <a:buFont typeface="Wingdings 2" pitchFamily="18" charset="2"/>
              <a:buChar char=""/>
              <a:defRPr kumimoji="1" sz="1800" kern="1200">
                <a:solidFill>
                  <a:schemeClr val="tx1"/>
                </a:solidFill>
                <a:latin typeface="+mn-lt"/>
                <a:ea typeface="+mn-ea"/>
                <a:cs typeface="+mn-cs"/>
              </a:defRPr>
            </a:lvl7pPr>
            <a:lvl8pPr marL="3429000" indent="-228600" algn="l" defTabSz="914400" rtl="0" eaLnBrk="1" latinLnBrk="0" hangingPunct="1">
              <a:spcBef>
                <a:spcPct val="20000"/>
              </a:spcBef>
              <a:buFont typeface="Wingdings 2" pitchFamily="18" charset="2"/>
              <a:buChar char=""/>
              <a:defRPr kumimoji="1" sz="1800" kern="1200">
                <a:solidFill>
                  <a:schemeClr val="tx1"/>
                </a:solidFill>
                <a:latin typeface="+mn-lt"/>
                <a:ea typeface="+mn-ea"/>
                <a:cs typeface="+mn-cs"/>
              </a:defRPr>
            </a:lvl8pPr>
            <a:lvl9pPr marL="3886200" indent="-228600" algn="l" defTabSz="914400" rtl="0" eaLnBrk="1" latinLnBrk="0" hangingPunct="1">
              <a:spcBef>
                <a:spcPct val="20000"/>
              </a:spcBef>
              <a:buFont typeface="Wingdings 2" pitchFamily="18" charset="2"/>
              <a:buChar char=""/>
              <a:defRPr kumimoji="1" sz="1800" kern="1200">
                <a:solidFill>
                  <a:schemeClr val="tx1"/>
                </a:solidFill>
                <a:latin typeface="+mn-lt"/>
                <a:ea typeface="+mn-ea"/>
                <a:cs typeface="+mn-cs"/>
              </a:defRPr>
            </a:lvl9pPr>
          </a:lstStyle>
          <a:p>
            <a:pPr marL="403200" indent="-403200">
              <a:lnSpc>
                <a:spcPct val="100000"/>
              </a:lnSpc>
              <a:spcBef>
                <a:spcPts val="0"/>
              </a:spcBef>
              <a:buFont typeface="Wingdings 2" pitchFamily="18" charset="2"/>
              <a:buNone/>
            </a:pPr>
            <a:endParaRPr lang="ja-JP" altLang="en-US" sz="3200" dirty="0">
              <a:latin typeface="游ゴシック" panose="020B0400000000000000" pitchFamily="50" charset="-128"/>
              <a:ea typeface="游ゴシック" panose="020B0400000000000000" pitchFamily="50" charset="-128"/>
            </a:endParaRPr>
          </a:p>
        </p:txBody>
      </p:sp>
      <p:sp>
        <p:nvSpPr>
          <p:cNvPr id="7" name="コンテンツ プレースホルダー 2">
            <a:extLst>
              <a:ext uri="{FF2B5EF4-FFF2-40B4-BE49-F238E27FC236}">
                <a16:creationId xmlns:a16="http://schemas.microsoft.com/office/drawing/2014/main" id="{4CD0917A-4FDD-2019-513D-3D4276404F50}"/>
              </a:ext>
            </a:extLst>
          </p:cNvPr>
          <p:cNvSpPr txBox="1">
            <a:spLocks/>
          </p:cNvSpPr>
          <p:nvPr/>
        </p:nvSpPr>
        <p:spPr>
          <a:xfrm>
            <a:off x="1413372" y="1287323"/>
            <a:ext cx="7008329" cy="910907"/>
          </a:xfrm>
          <a:prstGeom prst="rect">
            <a:avLst/>
          </a:prstGeom>
        </p:spPr>
        <p:txBody>
          <a:bodyPr lIns="36000" tIns="0" rIns="36000" bIns="0"/>
          <a:lstStyle>
            <a:lvl1pPr marL="432000" indent="-457200" algn="just" defTabSz="914400" rtl="0" eaLnBrk="1" latinLnBrk="0" hangingPunct="1">
              <a:lnSpc>
                <a:spcPct val="100000"/>
              </a:lnSpc>
              <a:spcBef>
                <a:spcPts val="0"/>
              </a:spcBef>
              <a:buFontTx/>
              <a:buNone/>
              <a:defRPr kumimoji="1" sz="3200" kern="1200">
                <a:solidFill>
                  <a:schemeClr val="tx1"/>
                </a:solidFill>
                <a:latin typeface="Meiryo" panose="020B0604030504040204" pitchFamily="34" charset="-128"/>
                <a:ea typeface="Meiryo" panose="020B0604030504040204" pitchFamily="34"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defRPr/>
            </a:pPr>
            <a:r>
              <a:rPr lang="ja-JP" altLang="en-US">
                <a:latin typeface="游ゴシック" panose="020B0400000000000000" pitchFamily="50" charset="-128"/>
                <a:ea typeface="游ゴシック" panose="020B0400000000000000" pitchFamily="50" charset="-128"/>
              </a:rPr>
              <a:t>アメリカが日本に開国を求めた理由を、本文から書き出そう。</a:t>
            </a:r>
            <a:endParaRPr lang="ja-JP" altLang="ja-JP" dirty="0">
              <a:solidFill>
                <a:prstClr val="black"/>
              </a:solidFill>
              <a:latin typeface="游ゴシック" panose="020B0400000000000000" pitchFamily="50" charset="-128"/>
              <a:ea typeface="游ゴシック" panose="020B0400000000000000" pitchFamily="50" charset="-128"/>
            </a:endParaRPr>
          </a:p>
        </p:txBody>
      </p:sp>
      <p:sp>
        <p:nvSpPr>
          <p:cNvPr id="2" name="テキスト ボックス 1">
            <a:extLst>
              <a:ext uri="{FF2B5EF4-FFF2-40B4-BE49-F238E27FC236}">
                <a16:creationId xmlns:a16="http://schemas.microsoft.com/office/drawing/2014/main" id="{BC1C2703-AB36-53C8-2A48-659ACC6FF81A}"/>
              </a:ext>
            </a:extLst>
          </p:cNvPr>
          <p:cNvSpPr txBox="1"/>
          <p:nvPr/>
        </p:nvSpPr>
        <p:spPr>
          <a:xfrm>
            <a:off x="7884000" y="105957"/>
            <a:ext cx="1008000" cy="253916"/>
          </a:xfrm>
          <a:prstGeom prst="rect">
            <a:avLst/>
          </a:prstGeom>
          <a:solidFill>
            <a:schemeClr val="bg1"/>
          </a:solidFill>
          <a:ln>
            <a:solidFill>
              <a:schemeClr val="tx1"/>
            </a:solidFill>
          </a:ln>
        </p:spPr>
        <p:txBody>
          <a:bodyPr wrap="square" rtlCol="0" anchor="ctr">
            <a:spAutoFit/>
          </a:bodyPr>
          <a:lstStyle/>
          <a:p>
            <a:r>
              <a:rPr kumimoji="1" lang="ja-JP" altLang="en-US" sz="1050" dirty="0">
                <a:latin typeface="游明朝" panose="02020400000000000000" pitchFamily="18" charset="-128"/>
                <a:ea typeface="游明朝" panose="02020400000000000000" pitchFamily="18" charset="-128"/>
              </a:rPr>
              <a:t>部分サンプル　</a:t>
            </a:r>
            <a:endParaRPr kumimoji="1" lang="en-US" altLang="ja-JP" sz="1050" dirty="0">
              <a:latin typeface="游明朝" panose="02020400000000000000" pitchFamily="18" charset="-128"/>
              <a:ea typeface="游明朝" panose="02020400000000000000" pitchFamily="18" charset="-128"/>
            </a:endParaRPr>
          </a:p>
        </p:txBody>
      </p:sp>
    </p:spTree>
    <p:extLst>
      <p:ext uri="{BB962C8B-B14F-4D97-AF65-F5344CB8AC3E}">
        <p14:creationId xmlns:p14="http://schemas.microsoft.com/office/powerpoint/2010/main" val="10860380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A83540-BB9C-9A60-7F50-8FAF13785F24}"/>
            </a:ext>
          </a:extLst>
        </p:cNvPr>
        <p:cNvGrpSpPr/>
        <p:nvPr/>
      </p:nvGrpSpPr>
      <p:grpSpPr>
        <a:xfrm>
          <a:off x="0" y="0"/>
          <a:ext cx="0" cy="0"/>
          <a:chOff x="0" y="0"/>
          <a:chExt cx="0" cy="0"/>
        </a:xfrm>
      </p:grpSpPr>
      <p:grpSp>
        <p:nvGrpSpPr>
          <p:cNvPr id="16" name="グループ化 15">
            <a:extLst>
              <a:ext uri="{FF2B5EF4-FFF2-40B4-BE49-F238E27FC236}">
                <a16:creationId xmlns:a16="http://schemas.microsoft.com/office/drawing/2014/main" id="{8746D3F8-2E97-0144-96E5-17ABD7DB9A07}"/>
              </a:ext>
            </a:extLst>
          </p:cNvPr>
          <p:cNvGrpSpPr/>
          <p:nvPr/>
        </p:nvGrpSpPr>
        <p:grpSpPr>
          <a:xfrm>
            <a:off x="432173" y="1265793"/>
            <a:ext cx="8279654" cy="5065200"/>
            <a:chOff x="1769453" y="0"/>
            <a:chExt cx="8279654" cy="5065200"/>
          </a:xfrm>
        </p:grpSpPr>
        <p:pic>
          <p:nvPicPr>
            <p:cNvPr id="24" name="図 23">
              <a:extLst>
                <a:ext uri="{FF2B5EF4-FFF2-40B4-BE49-F238E27FC236}">
                  <a16:creationId xmlns:a16="http://schemas.microsoft.com/office/drawing/2014/main" id="{036DC0F8-DB68-7A4B-BC1C-1E954102F77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9453" y="0"/>
              <a:ext cx="4139827" cy="5065200"/>
            </a:xfrm>
            <a:prstGeom prst="rect">
              <a:avLst/>
            </a:prstGeom>
            <a:ln>
              <a:solidFill>
                <a:schemeClr val="tx1"/>
              </a:solidFill>
            </a:ln>
          </p:spPr>
        </p:pic>
        <p:pic>
          <p:nvPicPr>
            <p:cNvPr id="25" name="図 24">
              <a:extLst>
                <a:ext uri="{FF2B5EF4-FFF2-40B4-BE49-F238E27FC236}">
                  <a16:creationId xmlns:a16="http://schemas.microsoft.com/office/drawing/2014/main" id="{20267F85-131E-4C47-B6D6-650C9329CC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09280" y="0"/>
              <a:ext cx="4139827" cy="5065200"/>
            </a:xfrm>
            <a:prstGeom prst="rect">
              <a:avLst/>
            </a:prstGeom>
            <a:ln>
              <a:solidFill>
                <a:schemeClr val="tx1"/>
              </a:solidFill>
            </a:ln>
          </p:spPr>
        </p:pic>
      </p:grpSp>
      <p:sp>
        <p:nvSpPr>
          <p:cNvPr id="3" name="動作設定ボタン: 戻る/前へ 2">
            <a:hlinkClick r:id="" action="ppaction://hlinkshowjump?jump=previousslide" highlightClick="1"/>
            <a:extLst>
              <a:ext uri="{FF2B5EF4-FFF2-40B4-BE49-F238E27FC236}">
                <a16:creationId xmlns:a16="http://schemas.microsoft.com/office/drawing/2014/main" id="{5B7863ED-4507-37DE-7E2C-881D71ACF090}"/>
              </a:ext>
            </a:extLst>
          </p:cNvPr>
          <p:cNvSpPr/>
          <p:nvPr/>
        </p:nvSpPr>
        <p:spPr>
          <a:xfrm rot="10800000" flipH="1">
            <a:off x="8421701" y="6625086"/>
            <a:ext cx="360000" cy="232913"/>
          </a:xfrm>
          <a:prstGeom prst="actionButtonBackPrevious">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4" name="動作設定ボタン: 進む/次へ 3">
            <a:hlinkClick r:id="" action="ppaction://hlinkshowjump?jump=nextslide" highlightClick="1"/>
            <a:extLst>
              <a:ext uri="{FF2B5EF4-FFF2-40B4-BE49-F238E27FC236}">
                <a16:creationId xmlns:a16="http://schemas.microsoft.com/office/drawing/2014/main" id="{DA2C213B-EDF9-A84D-1703-A96C8559C52A}"/>
              </a:ext>
            </a:extLst>
          </p:cNvPr>
          <p:cNvSpPr/>
          <p:nvPr/>
        </p:nvSpPr>
        <p:spPr>
          <a:xfrm rot="10800000" flipH="1">
            <a:off x="8781701" y="6625087"/>
            <a:ext cx="360000" cy="232913"/>
          </a:xfrm>
          <a:prstGeom prst="actionButtonForwardNext">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21" name="スライド番号プレースホルダー 20">
            <a:extLst>
              <a:ext uri="{FF2B5EF4-FFF2-40B4-BE49-F238E27FC236}">
                <a16:creationId xmlns:a16="http://schemas.microsoft.com/office/drawing/2014/main" id="{98D105B3-F420-C647-C5F1-B834B1C8A3CF}"/>
              </a:ext>
            </a:extLst>
          </p:cNvPr>
          <p:cNvSpPr>
            <a:spLocks noGrp="1"/>
          </p:cNvSpPr>
          <p:nvPr>
            <p:ph type="sldNum" sz="quarter" idx="12"/>
          </p:nvPr>
        </p:nvSpPr>
        <p:spPr/>
        <p:txBody>
          <a:bodyPr/>
          <a:lstStyle/>
          <a:p>
            <a:fld id="{4FAB73BC-B049-4115-A692-8D63A059BFB8}" type="slidenum">
              <a:rPr lang="en-US" smtClean="0"/>
              <a:t>18</a:t>
            </a:fld>
            <a:endParaRPr lang="en-US"/>
          </a:p>
        </p:txBody>
      </p:sp>
      <p:sp>
        <p:nvSpPr>
          <p:cNvPr id="18" name="正方形/長方形 17">
            <a:extLst>
              <a:ext uri="{FF2B5EF4-FFF2-40B4-BE49-F238E27FC236}">
                <a16:creationId xmlns:a16="http://schemas.microsoft.com/office/drawing/2014/main" id="{D24C4F3C-AEA5-294A-B89F-E33AD64BE926}"/>
              </a:ext>
            </a:extLst>
          </p:cNvPr>
          <p:cNvSpPr/>
          <p:nvPr/>
        </p:nvSpPr>
        <p:spPr>
          <a:xfrm>
            <a:off x="1961202" y="5245851"/>
            <a:ext cx="341457" cy="104430"/>
          </a:xfrm>
          <a:prstGeom prst="rect">
            <a:avLst/>
          </a:prstGeom>
          <a:solidFill>
            <a:srgbClr val="FF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p>
        </p:txBody>
      </p:sp>
      <p:sp>
        <p:nvSpPr>
          <p:cNvPr id="26" name="正方形/長方形 25">
            <a:extLst>
              <a:ext uri="{FF2B5EF4-FFF2-40B4-BE49-F238E27FC236}">
                <a16:creationId xmlns:a16="http://schemas.microsoft.com/office/drawing/2014/main" id="{5928672B-BACD-8848-8505-862C8F0162ED}"/>
              </a:ext>
            </a:extLst>
          </p:cNvPr>
          <p:cNvSpPr/>
          <p:nvPr/>
        </p:nvSpPr>
        <p:spPr>
          <a:xfrm>
            <a:off x="1961202" y="5112578"/>
            <a:ext cx="2275656" cy="104430"/>
          </a:xfrm>
          <a:prstGeom prst="rect">
            <a:avLst/>
          </a:prstGeom>
          <a:solidFill>
            <a:srgbClr val="FF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p>
        </p:txBody>
      </p:sp>
      <p:sp>
        <p:nvSpPr>
          <p:cNvPr id="27" name="正方形/長方形 26">
            <a:extLst>
              <a:ext uri="{FF2B5EF4-FFF2-40B4-BE49-F238E27FC236}">
                <a16:creationId xmlns:a16="http://schemas.microsoft.com/office/drawing/2014/main" id="{47D5ECFC-4FA5-4B40-A43F-C6C57AE116A1}"/>
              </a:ext>
            </a:extLst>
          </p:cNvPr>
          <p:cNvSpPr/>
          <p:nvPr/>
        </p:nvSpPr>
        <p:spPr>
          <a:xfrm>
            <a:off x="3475548" y="4979741"/>
            <a:ext cx="761310" cy="104430"/>
          </a:xfrm>
          <a:prstGeom prst="rect">
            <a:avLst/>
          </a:prstGeom>
          <a:solidFill>
            <a:srgbClr val="FF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p>
        </p:txBody>
      </p:sp>
      <p:sp>
        <p:nvSpPr>
          <p:cNvPr id="2" name="テキスト ボックス 1">
            <a:extLst>
              <a:ext uri="{FF2B5EF4-FFF2-40B4-BE49-F238E27FC236}">
                <a16:creationId xmlns:a16="http://schemas.microsoft.com/office/drawing/2014/main" id="{E6CC38E6-B37E-E579-231A-FF4AD85102C3}"/>
              </a:ext>
            </a:extLst>
          </p:cNvPr>
          <p:cNvSpPr txBox="1"/>
          <p:nvPr/>
        </p:nvSpPr>
        <p:spPr>
          <a:xfrm>
            <a:off x="7884000" y="105957"/>
            <a:ext cx="1008000" cy="253916"/>
          </a:xfrm>
          <a:prstGeom prst="rect">
            <a:avLst/>
          </a:prstGeom>
          <a:solidFill>
            <a:schemeClr val="bg1"/>
          </a:solidFill>
          <a:ln>
            <a:solidFill>
              <a:schemeClr val="tx1"/>
            </a:solidFill>
          </a:ln>
        </p:spPr>
        <p:txBody>
          <a:bodyPr wrap="square" rtlCol="0" anchor="ctr">
            <a:spAutoFit/>
          </a:bodyPr>
          <a:lstStyle/>
          <a:p>
            <a:r>
              <a:rPr kumimoji="1" lang="ja-JP" altLang="en-US" sz="1050" dirty="0">
                <a:latin typeface="游明朝" panose="02020400000000000000" pitchFamily="18" charset="-128"/>
                <a:ea typeface="游明朝" panose="02020400000000000000" pitchFamily="18" charset="-128"/>
              </a:rPr>
              <a:t>部分サンプル　</a:t>
            </a:r>
            <a:endParaRPr kumimoji="1" lang="en-US" altLang="ja-JP" sz="1050" dirty="0">
              <a:latin typeface="游明朝" panose="02020400000000000000" pitchFamily="18" charset="-128"/>
              <a:ea typeface="游明朝" panose="02020400000000000000" pitchFamily="18" charset="-128"/>
            </a:endParaRPr>
          </a:p>
        </p:txBody>
      </p:sp>
    </p:spTree>
    <p:extLst>
      <p:ext uri="{BB962C8B-B14F-4D97-AF65-F5344CB8AC3E}">
        <p14:creationId xmlns:p14="http://schemas.microsoft.com/office/powerpoint/2010/main" val="16733994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タイトル 5">
            <a:extLst>
              <a:ext uri="{FF2B5EF4-FFF2-40B4-BE49-F238E27FC236}">
                <a16:creationId xmlns:a16="http://schemas.microsoft.com/office/drawing/2014/main" id="{E36DF89B-F68C-4CE4-A6CF-47861AF7DB2C}"/>
              </a:ext>
            </a:extLst>
          </p:cNvPr>
          <p:cNvSpPr txBox="1">
            <a:spLocks/>
          </p:cNvSpPr>
          <p:nvPr/>
        </p:nvSpPr>
        <p:spPr>
          <a:xfrm>
            <a:off x="623887" y="3788022"/>
            <a:ext cx="8175055" cy="1518438"/>
          </a:xfrm>
          <a:prstGeom prst="rect">
            <a:avLst/>
          </a:prstGeom>
        </p:spPr>
        <p:txBody>
          <a:bodyPr vert="horz" lIns="91440" tIns="45720" rIns="91440" bIns="45720" rtlCol="0" anchor="ctr" anchorCtr="0">
            <a:noAutofit/>
          </a:bodyPr>
          <a:lstStyle>
            <a:lvl1pPr algn="l" defTabSz="914400" rtl="0" eaLnBrk="1" latinLnBrk="0" hangingPunct="1">
              <a:lnSpc>
                <a:spcPct val="90000"/>
              </a:lnSpc>
              <a:spcBef>
                <a:spcPct val="0"/>
              </a:spcBef>
              <a:buNone/>
              <a:defRPr kumimoji="1" sz="2800" b="0" kern="1200">
                <a:solidFill>
                  <a:schemeClr val="tx1"/>
                </a:solidFill>
                <a:latin typeface="+mj-lt"/>
                <a:ea typeface="+mj-ea"/>
                <a:cs typeface="+mj-cs"/>
              </a:defRPr>
            </a:lvl1pPr>
          </a:lstStyle>
          <a:p>
            <a:r>
              <a:rPr lang="ja-JP" altLang="ja-JP" u="dotted" dirty="0">
                <a:solidFill>
                  <a:srgbClr val="FF0000"/>
                </a:solidFill>
              </a:rPr>
              <a:t>　　　　　　　　　　　　　　　　　　　　　　　　　　　　　　　　　　　　　　　　　　　　　　　　　　　</a:t>
            </a:r>
            <a:endParaRPr lang="ja-JP" altLang="ja-JP" dirty="0">
              <a:solidFill>
                <a:srgbClr val="FF0000"/>
              </a:solidFill>
            </a:endParaRPr>
          </a:p>
          <a:p>
            <a:r>
              <a:rPr lang="ja-JP" altLang="ja-JP" u="dotted" dirty="0">
                <a:solidFill>
                  <a:srgbClr val="FF0000"/>
                </a:solidFill>
              </a:rPr>
              <a:t>　　　　　　　　　　　　　　　　　　　　　　　　　　　　　　　　　　　　　　　　　　　　　　</a:t>
            </a:r>
            <a:endParaRPr lang="ja-JP" altLang="ja-JP" dirty="0">
              <a:solidFill>
                <a:srgbClr val="FF0000"/>
              </a:solidFill>
            </a:endParaRPr>
          </a:p>
          <a:p>
            <a:r>
              <a:rPr lang="ja-JP" altLang="ja-JP" u="dotted" dirty="0">
                <a:solidFill>
                  <a:srgbClr val="FF0000"/>
                </a:solidFill>
              </a:rPr>
              <a:t>　　　　　　　　　　　　　　　　　　　　　　　　　　　</a:t>
            </a:r>
            <a:endParaRPr lang="ja-JP" altLang="en-US" sz="3200" dirty="0">
              <a:solidFill>
                <a:srgbClr val="FF0000"/>
              </a:solidFill>
            </a:endParaRPr>
          </a:p>
        </p:txBody>
      </p:sp>
      <p:sp>
        <p:nvSpPr>
          <p:cNvPr id="13" name="正方形/長方形 12"/>
          <p:cNvSpPr/>
          <p:nvPr/>
        </p:nvSpPr>
        <p:spPr>
          <a:xfrm>
            <a:off x="431799" y="3514020"/>
            <a:ext cx="8280401" cy="2671627"/>
          </a:xfrm>
          <a:prstGeom prst="rect">
            <a:avLst/>
          </a:prstGeom>
          <a:solidFill>
            <a:schemeClr val="bg1"/>
          </a:solidFill>
        </p:spPr>
        <p:txBody>
          <a:bodyPr lIns="108000" tIns="108000" rIns="108000" bIns="36000" anchor="t" anchorCtr="0">
            <a:noAutofit/>
          </a:bodyPr>
          <a:lstStyle/>
          <a:p>
            <a:r>
              <a:rPr lang="ja-JP" altLang="en-US" sz="2800" dirty="0">
                <a:solidFill>
                  <a:srgbClr val="FF0000"/>
                </a:solidFill>
                <a:latin typeface="游ゴシック" panose="020B0400000000000000" pitchFamily="50" charset="-128"/>
                <a:ea typeface="游ゴシック" panose="020B0400000000000000" pitchFamily="50" charset="-128"/>
              </a:rPr>
              <a:t>（解答例）清は抵抗して戦争を行ったのに対し、日本は開国して欧米を受容した。この違いは、日本はオランダからの情報を得ていたことなど、欧米諸国の軍事力などに対する認識に差があったことによる。</a:t>
            </a:r>
          </a:p>
        </p:txBody>
      </p:sp>
      <p:sp>
        <p:nvSpPr>
          <p:cNvPr id="16" name="スライド番号プレースホルダー 15">
            <a:extLst>
              <a:ext uri="{FF2B5EF4-FFF2-40B4-BE49-F238E27FC236}">
                <a16:creationId xmlns:a16="http://schemas.microsoft.com/office/drawing/2014/main" id="{24FCFBFC-582A-6920-88BE-FC8D09E09979}"/>
              </a:ext>
            </a:extLst>
          </p:cNvPr>
          <p:cNvSpPr>
            <a:spLocks noGrp="1"/>
          </p:cNvSpPr>
          <p:nvPr>
            <p:ph type="sldNum" sz="quarter" idx="12"/>
          </p:nvPr>
        </p:nvSpPr>
        <p:spPr/>
        <p:txBody>
          <a:bodyPr/>
          <a:lstStyle/>
          <a:p>
            <a:fld id="{4FAB73BC-B049-4115-A692-8D63A059BFB8}" type="slidenum">
              <a:rPr lang="en-US" smtClean="0"/>
              <a:t>19</a:t>
            </a:fld>
            <a:endParaRPr lang="en-US" dirty="0"/>
          </a:p>
        </p:txBody>
      </p:sp>
      <p:sp>
        <p:nvSpPr>
          <p:cNvPr id="17" name="動作設定ボタン: 戻る/前へ 16">
            <a:hlinkClick r:id="" action="ppaction://hlinkshowjump?jump=previousslide" highlightClick="1"/>
            <a:extLst>
              <a:ext uri="{FF2B5EF4-FFF2-40B4-BE49-F238E27FC236}">
                <a16:creationId xmlns:a16="http://schemas.microsoft.com/office/drawing/2014/main" id="{943FB4C6-C40B-9D51-65AD-E5C74A73E1FB}"/>
              </a:ext>
            </a:extLst>
          </p:cNvPr>
          <p:cNvSpPr/>
          <p:nvPr/>
        </p:nvSpPr>
        <p:spPr>
          <a:xfrm rot="10800000" flipH="1">
            <a:off x="8421701" y="6625086"/>
            <a:ext cx="360000" cy="232913"/>
          </a:xfrm>
          <a:prstGeom prst="actionButtonBackPrevious">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pic>
        <p:nvPicPr>
          <p:cNvPr id="8" name="図 7">
            <a:extLst>
              <a:ext uri="{FF2B5EF4-FFF2-40B4-BE49-F238E27FC236}">
                <a16:creationId xmlns:a16="http://schemas.microsoft.com/office/drawing/2014/main" id="{4BCE65FD-D62D-D0A4-8AEA-D70CF5DBC69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431800" y="1268413"/>
            <a:ext cx="795135" cy="975837"/>
          </a:xfrm>
          <a:prstGeom prst="rect">
            <a:avLst/>
          </a:prstGeom>
        </p:spPr>
      </p:pic>
      <p:sp>
        <p:nvSpPr>
          <p:cNvPr id="2" name="コンテンツ プレースホルダー 2">
            <a:extLst>
              <a:ext uri="{FF2B5EF4-FFF2-40B4-BE49-F238E27FC236}">
                <a16:creationId xmlns:a16="http://schemas.microsoft.com/office/drawing/2014/main" id="{D53B1776-4F0C-3863-0D88-92550FDCB89C}"/>
              </a:ext>
            </a:extLst>
          </p:cNvPr>
          <p:cNvSpPr txBox="1">
            <a:spLocks/>
          </p:cNvSpPr>
          <p:nvPr/>
        </p:nvSpPr>
        <p:spPr>
          <a:xfrm>
            <a:off x="1413372" y="1271906"/>
            <a:ext cx="7298827" cy="816179"/>
          </a:xfrm>
          <a:prstGeom prst="rect">
            <a:avLst/>
          </a:prstGeom>
        </p:spPr>
        <p:txBody>
          <a:bodyPr lIns="36000" tIns="0" rIns="36000" bIns="0"/>
          <a:lstStyle>
            <a:lvl1pPr marL="432000" indent="-457200" algn="just" defTabSz="914400" rtl="0" eaLnBrk="1" latinLnBrk="0" hangingPunct="1">
              <a:lnSpc>
                <a:spcPct val="100000"/>
              </a:lnSpc>
              <a:spcBef>
                <a:spcPts val="0"/>
              </a:spcBef>
              <a:buFontTx/>
              <a:buNone/>
              <a:defRPr kumimoji="1" sz="3200" kern="1200">
                <a:solidFill>
                  <a:schemeClr val="tx1"/>
                </a:solidFill>
                <a:latin typeface="Meiryo" panose="020B0604030504040204" pitchFamily="34" charset="-128"/>
                <a:ea typeface="Meiryo" panose="020B0604030504040204" pitchFamily="34"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defRPr/>
            </a:pPr>
            <a:r>
              <a:rPr lang="ja-JP" altLang="en-US">
                <a:solidFill>
                  <a:prstClr val="black"/>
                </a:solidFill>
                <a:latin typeface="游ゴシック" panose="020B0400000000000000" pitchFamily="50" charset="-128"/>
                <a:ea typeface="游ゴシック" panose="020B0400000000000000" pitchFamily="50" charset="-128"/>
              </a:rPr>
              <a:t>ヨーロッパへの対応について、日本と教科書</a:t>
            </a:r>
            <a:r>
              <a:rPr lang="en" altLang="ja-JP" dirty="0">
                <a:solidFill>
                  <a:prstClr val="black"/>
                </a:solidFill>
                <a:latin typeface="游ゴシック" panose="020B0400000000000000" pitchFamily="50" charset="-128"/>
                <a:ea typeface="游ゴシック" panose="020B0400000000000000" pitchFamily="50" charset="-128"/>
              </a:rPr>
              <a:t>p.53</a:t>
            </a:r>
            <a:r>
              <a:rPr lang="ja-JP" altLang="en">
                <a:solidFill>
                  <a:prstClr val="black"/>
                </a:solidFill>
                <a:latin typeface="游ゴシック" panose="020B0400000000000000" pitchFamily="50" charset="-128"/>
                <a:ea typeface="游ゴシック" panose="020B0400000000000000" pitchFamily="50" charset="-128"/>
              </a:rPr>
              <a:t>～</a:t>
            </a:r>
            <a:r>
              <a:rPr lang="en" altLang="ja-JP" dirty="0">
                <a:solidFill>
                  <a:prstClr val="black"/>
                </a:solidFill>
                <a:latin typeface="游ゴシック" panose="020B0400000000000000" pitchFamily="50" charset="-128"/>
                <a:ea typeface="游ゴシック" panose="020B0400000000000000" pitchFamily="50" charset="-128"/>
              </a:rPr>
              <a:t>54</a:t>
            </a:r>
            <a:r>
              <a:rPr lang="ja-JP" altLang="en-US">
                <a:solidFill>
                  <a:prstClr val="black"/>
                </a:solidFill>
                <a:latin typeface="游ゴシック" panose="020B0400000000000000" pitchFamily="50" charset="-128"/>
                <a:ea typeface="游ゴシック" panose="020B0400000000000000" pitchFamily="50" charset="-128"/>
              </a:rPr>
              <a:t>の清で、異なっている点とその理由を説明しよう。</a:t>
            </a:r>
          </a:p>
        </p:txBody>
      </p:sp>
      <p:sp>
        <p:nvSpPr>
          <p:cNvPr id="3" name="メモ 13"/>
          <p:cNvSpPr/>
          <p:nvPr/>
        </p:nvSpPr>
        <p:spPr>
          <a:xfrm>
            <a:off x="431801" y="3357854"/>
            <a:ext cx="8280399" cy="2705563"/>
          </a:xfrm>
          <a:prstGeom prst="foldedCorner">
            <a:avLst>
              <a:gd name="adj" fmla="val 0"/>
            </a:avLst>
          </a:prstGeom>
          <a:solidFill>
            <a:srgbClr val="B8EF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テキスト ボックス 3">
            <a:extLst>
              <a:ext uri="{FF2B5EF4-FFF2-40B4-BE49-F238E27FC236}">
                <a16:creationId xmlns:a16="http://schemas.microsoft.com/office/drawing/2014/main" id="{39F345B4-BC76-32AE-29B1-C39310BE7D85}"/>
              </a:ext>
            </a:extLst>
          </p:cNvPr>
          <p:cNvSpPr txBox="1"/>
          <p:nvPr/>
        </p:nvSpPr>
        <p:spPr>
          <a:xfrm>
            <a:off x="7884000" y="105957"/>
            <a:ext cx="1008000" cy="253916"/>
          </a:xfrm>
          <a:prstGeom prst="rect">
            <a:avLst/>
          </a:prstGeom>
          <a:solidFill>
            <a:schemeClr val="bg1"/>
          </a:solidFill>
          <a:ln>
            <a:solidFill>
              <a:schemeClr val="tx1"/>
            </a:solidFill>
          </a:ln>
        </p:spPr>
        <p:txBody>
          <a:bodyPr wrap="square" rtlCol="0" anchor="ctr">
            <a:spAutoFit/>
          </a:bodyPr>
          <a:lstStyle/>
          <a:p>
            <a:r>
              <a:rPr kumimoji="1" lang="ja-JP" altLang="en-US" sz="1050" dirty="0">
                <a:latin typeface="游明朝" panose="02020400000000000000" pitchFamily="18" charset="-128"/>
                <a:ea typeface="游明朝" panose="02020400000000000000" pitchFamily="18" charset="-128"/>
              </a:rPr>
              <a:t>部分サンプル　</a:t>
            </a:r>
            <a:endParaRPr kumimoji="1" lang="en-US" altLang="ja-JP" sz="1050" dirty="0">
              <a:latin typeface="游明朝" panose="02020400000000000000" pitchFamily="18" charset="-128"/>
              <a:ea typeface="游明朝" panose="02020400000000000000" pitchFamily="18" charset="-128"/>
            </a:endParaRPr>
          </a:p>
        </p:txBody>
      </p:sp>
    </p:spTree>
    <p:extLst>
      <p:ext uri="{BB962C8B-B14F-4D97-AF65-F5344CB8AC3E}">
        <p14:creationId xmlns:p14="http://schemas.microsoft.com/office/powerpoint/2010/main" val="11520678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xit" presetSubtype="32" fill="hold" grpId="0" nodeType="clickEffect">
                                  <p:stCondLst>
                                    <p:cond delay="0"/>
                                  </p:stCondLst>
                                  <p:childTnLst>
                                    <p:anim calcmode="lin" valueType="num">
                                      <p:cBhvr>
                                        <p:cTn id="6" dur="500"/>
                                        <p:tgtEl>
                                          <p:spTgt spid="3"/>
                                        </p:tgtEl>
                                        <p:attrNameLst>
                                          <p:attrName>ppt_w</p:attrName>
                                        </p:attrNameLst>
                                      </p:cBhvr>
                                      <p:tavLst>
                                        <p:tav tm="0">
                                          <p:val>
                                            <p:strVal val="ppt_w"/>
                                          </p:val>
                                        </p:tav>
                                        <p:tav tm="100000">
                                          <p:val>
                                            <p:fltVal val="0"/>
                                          </p:val>
                                        </p:tav>
                                      </p:tavLst>
                                    </p:anim>
                                    <p:anim calcmode="lin" valueType="num">
                                      <p:cBhvr>
                                        <p:cTn id="7" dur="500"/>
                                        <p:tgtEl>
                                          <p:spTgt spid="3"/>
                                        </p:tgtEl>
                                        <p:attrNameLst>
                                          <p:attrName>ppt_h</p:attrName>
                                        </p:attrNameLst>
                                      </p:cBhvr>
                                      <p:tavLst>
                                        <p:tav tm="0">
                                          <p:val>
                                            <p:strVal val="ppt_h"/>
                                          </p:val>
                                        </p:tav>
                                        <p:tav tm="100000">
                                          <p:val>
                                            <p:fltVal val="0"/>
                                          </p:val>
                                        </p:tav>
                                      </p:tavLst>
                                    </p:anim>
                                    <p:animEffect transition="out" filter="fade">
                                      <p:cBhvr>
                                        <p:cTn id="8" dur="500"/>
                                        <p:tgtEl>
                                          <p:spTgt spid="3"/>
                                        </p:tgtEl>
                                      </p:cBhvr>
                                    </p:animEffect>
                                    <p:set>
                                      <p:cBhvr>
                                        <p:cTn id="9"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タイトル 5">
            <a:extLst>
              <a:ext uri="{FF2B5EF4-FFF2-40B4-BE49-F238E27FC236}">
                <a16:creationId xmlns:a16="http://schemas.microsoft.com/office/drawing/2014/main" id="{1CA6D783-B112-4367-BFE9-CB13ACF8F8BC}"/>
              </a:ext>
            </a:extLst>
          </p:cNvPr>
          <p:cNvSpPr txBox="1">
            <a:spLocks/>
          </p:cNvSpPr>
          <p:nvPr/>
        </p:nvSpPr>
        <p:spPr>
          <a:xfrm>
            <a:off x="1695799" y="1278003"/>
            <a:ext cx="7016401" cy="1104335"/>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kumimoji="1" sz="3200" b="0" kern="1200">
                <a:solidFill>
                  <a:schemeClr val="tx1"/>
                </a:solidFill>
                <a:latin typeface="+mj-lt"/>
                <a:ea typeface="+mj-ea"/>
                <a:cs typeface="+mj-cs"/>
              </a:defRPr>
            </a:lvl1pPr>
          </a:lstStyle>
          <a:p>
            <a:pPr>
              <a:lnSpc>
                <a:spcPct val="100000"/>
              </a:lnSpc>
            </a:pPr>
            <a:r>
              <a:rPr lang="ja-JP" altLang="en-US">
                <a:latin typeface="游ゴシック" panose="020B0400000000000000" pitchFamily="50" charset="-128"/>
                <a:ea typeface="游ゴシック" panose="020B0400000000000000" pitchFamily="50" charset="-128"/>
              </a:rPr>
              <a:t>日本は、欧米諸国の進出に対して</a:t>
            </a:r>
            <a:endParaRPr lang="en-US" altLang="ja-JP" dirty="0">
              <a:latin typeface="游ゴシック" panose="020B0400000000000000" pitchFamily="50" charset="-128"/>
              <a:ea typeface="游ゴシック" panose="020B0400000000000000" pitchFamily="50" charset="-128"/>
            </a:endParaRPr>
          </a:p>
          <a:p>
            <a:pPr>
              <a:lnSpc>
                <a:spcPct val="100000"/>
              </a:lnSpc>
            </a:pPr>
            <a:r>
              <a:rPr lang="ja-JP" altLang="en-US">
                <a:latin typeface="游ゴシック" panose="020B0400000000000000" pitchFamily="50" charset="-128"/>
                <a:ea typeface="游ゴシック" panose="020B0400000000000000" pitchFamily="50" charset="-128"/>
              </a:rPr>
              <a:t>どのように対応したのだろうか。</a:t>
            </a:r>
            <a:endParaRPr lang="ja-JP" altLang="en-US" dirty="0">
              <a:latin typeface="游ゴシック" panose="020B0400000000000000" pitchFamily="50" charset="-128"/>
              <a:ea typeface="游ゴシック" panose="020B0400000000000000" pitchFamily="50" charset="-128"/>
            </a:endParaRPr>
          </a:p>
        </p:txBody>
      </p:sp>
      <p:sp>
        <p:nvSpPr>
          <p:cNvPr id="4" name="動作設定ボタン: 戻る/前へ 3">
            <a:hlinkClick r:id="" action="ppaction://hlinkshowjump?jump=previousslide" highlightClick="1"/>
            <a:extLst>
              <a:ext uri="{FF2B5EF4-FFF2-40B4-BE49-F238E27FC236}">
                <a16:creationId xmlns:a16="http://schemas.microsoft.com/office/drawing/2014/main" id="{C74F5704-C144-0C08-7E53-E10B43E1DFA5}"/>
              </a:ext>
            </a:extLst>
          </p:cNvPr>
          <p:cNvSpPr/>
          <p:nvPr/>
        </p:nvSpPr>
        <p:spPr>
          <a:xfrm rot="10800000" flipH="1">
            <a:off x="8421701" y="6625086"/>
            <a:ext cx="360000" cy="232913"/>
          </a:xfrm>
          <a:prstGeom prst="actionButtonBackPrevious">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7" name="動作設定ボタン: 進む/次へ 6">
            <a:hlinkClick r:id="" action="ppaction://hlinkshowjump?jump=nextslide" highlightClick="1"/>
            <a:extLst>
              <a:ext uri="{FF2B5EF4-FFF2-40B4-BE49-F238E27FC236}">
                <a16:creationId xmlns:a16="http://schemas.microsoft.com/office/drawing/2014/main" id="{18D11A5A-183D-69DF-9B67-0A59A3938E4E}"/>
              </a:ext>
            </a:extLst>
          </p:cNvPr>
          <p:cNvSpPr/>
          <p:nvPr/>
        </p:nvSpPr>
        <p:spPr>
          <a:xfrm rot="10800000" flipH="1">
            <a:off x="8781701" y="6625087"/>
            <a:ext cx="360000" cy="232913"/>
          </a:xfrm>
          <a:prstGeom prst="actionButtonForwardNext">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18" name="スライド番号プレースホルダー 17">
            <a:extLst>
              <a:ext uri="{FF2B5EF4-FFF2-40B4-BE49-F238E27FC236}">
                <a16:creationId xmlns:a16="http://schemas.microsoft.com/office/drawing/2014/main" id="{883E916B-B5DB-C30F-29AF-F49FA385980B}"/>
              </a:ext>
            </a:extLst>
          </p:cNvPr>
          <p:cNvSpPr>
            <a:spLocks noGrp="1"/>
          </p:cNvSpPr>
          <p:nvPr>
            <p:ph type="sldNum" sz="quarter" idx="12"/>
          </p:nvPr>
        </p:nvSpPr>
        <p:spPr/>
        <p:txBody>
          <a:bodyPr/>
          <a:lstStyle/>
          <a:p>
            <a:fld id="{4FAB73BC-B049-4115-A692-8D63A059BFB8}" type="slidenum">
              <a:rPr lang="en-US" smtClean="0"/>
              <a:t>2</a:t>
            </a:fld>
            <a:endParaRPr lang="en-US"/>
          </a:p>
        </p:txBody>
      </p:sp>
      <p:pic>
        <p:nvPicPr>
          <p:cNvPr id="9" name="図 8">
            <a:extLst>
              <a:ext uri="{FF2B5EF4-FFF2-40B4-BE49-F238E27FC236}">
                <a16:creationId xmlns:a16="http://schemas.microsoft.com/office/drawing/2014/main" id="{46FF55D8-D819-D541-82CA-0F8DA6ED383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4351" y="1278002"/>
            <a:ext cx="930555" cy="930555"/>
          </a:xfrm>
          <a:prstGeom prst="rect">
            <a:avLst/>
          </a:prstGeom>
        </p:spPr>
      </p:pic>
      <p:sp>
        <p:nvSpPr>
          <p:cNvPr id="16" name="テキスト プレースホルダー 6">
            <a:extLst>
              <a:ext uri="{FF2B5EF4-FFF2-40B4-BE49-F238E27FC236}">
                <a16:creationId xmlns:a16="http://schemas.microsoft.com/office/drawing/2014/main" id="{5881829E-7896-481B-B1F1-A81E369F000B}"/>
              </a:ext>
            </a:extLst>
          </p:cNvPr>
          <p:cNvSpPr txBox="1">
            <a:spLocks/>
          </p:cNvSpPr>
          <p:nvPr/>
        </p:nvSpPr>
        <p:spPr>
          <a:xfrm>
            <a:off x="431800" y="2720287"/>
            <a:ext cx="8280400" cy="3275160"/>
          </a:xfrm>
          <a:prstGeom prst="rect">
            <a:avLst/>
          </a:prstGeom>
          <a:solidFill>
            <a:schemeClr val="bg1"/>
          </a:solidFill>
        </p:spPr>
        <p:txBody>
          <a:bodyPr vert="horz" lIns="108000" tIns="144000" rIns="108000" bIns="36000" rtlCol="0" anchor="t" anchorCtr="0">
            <a:noAutofit/>
          </a:bodyPr>
          <a:lstStyle>
            <a:lvl1pPr marL="0" indent="0" algn="l" defTabSz="914400" rtl="0" eaLnBrk="1" latinLnBrk="0" hangingPunct="1">
              <a:lnSpc>
                <a:spcPct val="90000"/>
              </a:lnSpc>
              <a:spcBef>
                <a:spcPts val="1000"/>
              </a:spcBef>
              <a:buFont typeface="Wingdings" panose="05000000000000000000" pitchFamily="2" charset="2"/>
              <a:buNone/>
              <a:defRPr kumimoji="1" sz="24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Wingdings 2" pitchFamily="18" charset="2"/>
              <a:buNone/>
              <a:defRPr kumimoji="1" sz="18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Wingdings 2" pitchFamily="18" charset="2"/>
              <a:buNone/>
              <a:defRPr kumimoji="1" sz="16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Wingdings 2" pitchFamily="18" charset="2"/>
              <a:buNone/>
              <a:defRPr kumimoji="1" sz="14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Wingdings 2" pitchFamily="18" charset="2"/>
              <a:buNone/>
              <a:defRPr kumimoji="1"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Wingdings 2" pitchFamily="18" charset="2"/>
              <a:buNone/>
              <a:defRPr kumimoji="1"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Wingdings 2" pitchFamily="18" charset="2"/>
              <a:buNone/>
              <a:defRPr kumimoji="1"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Wingdings 2" pitchFamily="18" charset="2"/>
              <a:buNone/>
              <a:defRPr kumimoji="1"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Wingdings 2" pitchFamily="18" charset="2"/>
              <a:buNone/>
              <a:defRPr kumimoji="1" sz="1400" kern="1200">
                <a:solidFill>
                  <a:schemeClr val="tx1">
                    <a:tint val="75000"/>
                  </a:schemeClr>
                </a:solidFill>
                <a:latin typeface="+mn-lt"/>
                <a:ea typeface="+mn-ea"/>
                <a:cs typeface="+mn-cs"/>
              </a:defRPr>
            </a:lvl9pPr>
          </a:lstStyle>
          <a:p>
            <a:pPr marL="715963" indent="-715963">
              <a:lnSpc>
                <a:spcPct val="100000"/>
              </a:lnSpc>
              <a:spcBef>
                <a:spcPts val="0"/>
              </a:spcBef>
            </a:pPr>
            <a:r>
              <a:rPr lang="ja-JP" altLang="en-US" sz="2800">
                <a:solidFill>
                  <a:schemeClr val="tx1"/>
                </a:solidFill>
                <a:latin typeface="游ゴシック" panose="020B0400000000000000" pitchFamily="50" charset="-128"/>
                <a:ea typeface="游ゴシック" panose="020B0400000000000000" pitchFamily="50" charset="-128"/>
              </a:rPr>
              <a:t>＜学習のポイント</a:t>
            </a:r>
            <a:r>
              <a:rPr lang="ja-JP" altLang="en-US" sz="2800" dirty="0">
                <a:solidFill>
                  <a:schemeClr val="tx1"/>
                </a:solidFill>
                <a:latin typeface="游ゴシック" panose="020B0400000000000000" pitchFamily="50" charset="-128"/>
                <a:ea typeface="游ゴシック" panose="020B0400000000000000" pitchFamily="50" charset="-128"/>
              </a:rPr>
              <a:t>＞</a:t>
            </a:r>
            <a:endParaRPr lang="en-US" altLang="ja-JP" sz="2800" dirty="0">
              <a:solidFill>
                <a:schemeClr val="tx1"/>
              </a:solidFill>
              <a:latin typeface="游ゴシック" panose="020B0400000000000000" pitchFamily="50" charset="-128"/>
              <a:ea typeface="游ゴシック" panose="020B0400000000000000" pitchFamily="50" charset="-128"/>
            </a:endParaRPr>
          </a:p>
          <a:p>
            <a:pPr marL="514350" indent="-514350">
              <a:lnSpc>
                <a:spcPct val="100000"/>
              </a:lnSpc>
              <a:spcBef>
                <a:spcPts val="0"/>
              </a:spcBef>
              <a:buAutoNum type="circleNumDbPlain"/>
            </a:pPr>
            <a:r>
              <a:rPr lang="ja-JP" altLang="en-US" sz="2800">
                <a:solidFill>
                  <a:schemeClr val="tx1"/>
                </a:solidFill>
                <a:latin typeface="游ゴシック" panose="020B0400000000000000" pitchFamily="50" charset="-128"/>
                <a:ea typeface="游ゴシック" panose="020B0400000000000000" pitchFamily="50" charset="-128"/>
              </a:rPr>
              <a:t>開国の要求に対して日本側がとった対応を、行動の主体（幕府と各藩）に着目して理解しよう。</a:t>
            </a:r>
            <a:endParaRPr lang="en-US" altLang="ja-JP" sz="2800" dirty="0">
              <a:solidFill>
                <a:schemeClr val="tx1"/>
              </a:solidFill>
              <a:latin typeface="游ゴシック" panose="020B0400000000000000" pitchFamily="50" charset="-128"/>
              <a:ea typeface="游ゴシック" panose="020B0400000000000000" pitchFamily="50" charset="-128"/>
            </a:endParaRPr>
          </a:p>
          <a:p>
            <a:pPr marL="514350" indent="-514350">
              <a:lnSpc>
                <a:spcPct val="100000"/>
              </a:lnSpc>
              <a:spcBef>
                <a:spcPts val="0"/>
              </a:spcBef>
              <a:buAutoNum type="circleNumDbPlain"/>
            </a:pPr>
            <a:r>
              <a:rPr lang="ja-JP" altLang="en-US" sz="2800">
                <a:solidFill>
                  <a:schemeClr val="tx1"/>
                </a:solidFill>
                <a:latin typeface="游ゴシック" panose="020B0400000000000000" pitchFamily="50" charset="-128"/>
                <a:ea typeface="游ゴシック" panose="020B0400000000000000" pitchFamily="50" charset="-128"/>
              </a:rPr>
              <a:t>清と日本の欧米諸国への対応における相違点を挙げ、その理由について考察し、表現しよう。</a:t>
            </a:r>
            <a:endParaRPr lang="ja-JP" altLang="en-US" sz="2800" dirty="0">
              <a:solidFill>
                <a:schemeClr val="tx1"/>
              </a:solidFill>
              <a:latin typeface="游ゴシック" panose="020B0400000000000000" pitchFamily="50" charset="-128"/>
              <a:ea typeface="游ゴシック" panose="020B0400000000000000" pitchFamily="50" charset="-128"/>
            </a:endParaRPr>
          </a:p>
        </p:txBody>
      </p:sp>
      <p:sp>
        <p:nvSpPr>
          <p:cNvPr id="8" name="メモ 8">
            <a:extLst>
              <a:ext uri="{FF2B5EF4-FFF2-40B4-BE49-F238E27FC236}">
                <a16:creationId xmlns:a16="http://schemas.microsoft.com/office/drawing/2014/main" id="{3C68F88F-B2B1-8749-BBA5-3FB5CF079CB9}"/>
              </a:ext>
            </a:extLst>
          </p:cNvPr>
          <p:cNvSpPr/>
          <p:nvPr/>
        </p:nvSpPr>
        <p:spPr>
          <a:xfrm>
            <a:off x="444352" y="2720286"/>
            <a:ext cx="8280000" cy="3275162"/>
          </a:xfrm>
          <a:prstGeom prst="foldedCorner">
            <a:avLst>
              <a:gd name="adj" fmla="val 0"/>
            </a:avLst>
          </a:prstGeom>
          <a:solidFill>
            <a:srgbClr val="B8EF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a:extLst>
              <a:ext uri="{FF2B5EF4-FFF2-40B4-BE49-F238E27FC236}">
                <a16:creationId xmlns:a16="http://schemas.microsoft.com/office/drawing/2014/main" id="{E77DEF76-9897-94E4-73EA-84A13131EC6C}"/>
              </a:ext>
            </a:extLst>
          </p:cNvPr>
          <p:cNvSpPr txBox="1"/>
          <p:nvPr/>
        </p:nvSpPr>
        <p:spPr>
          <a:xfrm>
            <a:off x="7884000" y="105957"/>
            <a:ext cx="1008000" cy="253916"/>
          </a:xfrm>
          <a:prstGeom prst="rect">
            <a:avLst/>
          </a:prstGeom>
          <a:solidFill>
            <a:schemeClr val="bg1"/>
          </a:solidFill>
          <a:ln>
            <a:solidFill>
              <a:schemeClr val="tx1"/>
            </a:solidFill>
          </a:ln>
        </p:spPr>
        <p:txBody>
          <a:bodyPr wrap="square" rtlCol="0" anchor="ctr">
            <a:spAutoFit/>
          </a:bodyPr>
          <a:lstStyle/>
          <a:p>
            <a:r>
              <a:rPr kumimoji="1" lang="ja-JP" altLang="en-US" sz="1050" dirty="0">
                <a:latin typeface="游明朝" panose="02020400000000000000" pitchFamily="18" charset="-128"/>
                <a:ea typeface="游明朝" panose="02020400000000000000" pitchFamily="18" charset="-128"/>
              </a:rPr>
              <a:t>部分サンプル　</a:t>
            </a:r>
            <a:endParaRPr kumimoji="1" lang="en-US" altLang="ja-JP" sz="1050" dirty="0">
              <a:latin typeface="游明朝" panose="02020400000000000000" pitchFamily="18" charset="-128"/>
              <a:ea typeface="游明朝" panose="02020400000000000000" pitchFamily="18" charset="-128"/>
            </a:endParaRPr>
          </a:p>
        </p:txBody>
      </p:sp>
    </p:spTree>
    <p:extLst>
      <p:ext uri="{BB962C8B-B14F-4D97-AF65-F5344CB8AC3E}">
        <p14:creationId xmlns:p14="http://schemas.microsoft.com/office/powerpoint/2010/main" val="23367848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xit" presetSubtype="32" fill="hold" grpId="0" nodeType="clickEffect">
                                  <p:stCondLst>
                                    <p:cond delay="0"/>
                                  </p:stCondLst>
                                  <p:childTnLst>
                                    <p:anim calcmode="lin" valueType="num">
                                      <p:cBhvr>
                                        <p:cTn id="6" dur="500"/>
                                        <p:tgtEl>
                                          <p:spTgt spid="8"/>
                                        </p:tgtEl>
                                        <p:attrNameLst>
                                          <p:attrName>ppt_w</p:attrName>
                                        </p:attrNameLst>
                                      </p:cBhvr>
                                      <p:tavLst>
                                        <p:tav tm="0">
                                          <p:val>
                                            <p:strVal val="ppt_w"/>
                                          </p:val>
                                        </p:tav>
                                        <p:tav tm="100000">
                                          <p:val>
                                            <p:fltVal val="0"/>
                                          </p:val>
                                        </p:tav>
                                      </p:tavLst>
                                    </p:anim>
                                    <p:anim calcmode="lin" valueType="num">
                                      <p:cBhvr>
                                        <p:cTn id="7" dur="500"/>
                                        <p:tgtEl>
                                          <p:spTgt spid="8"/>
                                        </p:tgtEl>
                                        <p:attrNameLst>
                                          <p:attrName>ppt_h</p:attrName>
                                        </p:attrNameLst>
                                      </p:cBhvr>
                                      <p:tavLst>
                                        <p:tav tm="0">
                                          <p:val>
                                            <p:strVal val="ppt_h"/>
                                          </p:val>
                                        </p:tav>
                                        <p:tav tm="100000">
                                          <p:val>
                                            <p:fltVal val="0"/>
                                          </p:val>
                                        </p:tav>
                                      </p:tavLst>
                                    </p:anim>
                                    <p:animEffect transition="out" filter="fade">
                                      <p:cBhvr>
                                        <p:cTn id="8" dur="500"/>
                                        <p:tgtEl>
                                          <p:spTgt spid="8"/>
                                        </p:tgtEl>
                                      </p:cBhvr>
                                    </p:animEffect>
                                    <p:set>
                                      <p:cBhvr>
                                        <p:cTn id="9"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コンテンツ プレースホルダー 2">
            <a:extLst>
              <a:ext uri="{FF2B5EF4-FFF2-40B4-BE49-F238E27FC236}">
                <a16:creationId xmlns:a16="http://schemas.microsoft.com/office/drawing/2014/main" id="{D5098326-5F61-E847-8F36-1680D4181EE9}"/>
              </a:ext>
            </a:extLst>
          </p:cNvPr>
          <p:cNvSpPr txBox="1">
            <a:spLocks/>
          </p:cNvSpPr>
          <p:nvPr/>
        </p:nvSpPr>
        <p:spPr>
          <a:xfrm>
            <a:off x="430200" y="1268414"/>
            <a:ext cx="8283600" cy="3544885"/>
          </a:xfrm>
          <a:prstGeom prst="rect">
            <a:avLst/>
          </a:prstGeom>
        </p:spPr>
        <p:txBody>
          <a:bodyPr vert="horz" lIns="0" tIns="0" rIns="0" bIns="0" rtlCol="0">
            <a:noAutofit/>
          </a:bodyPr>
          <a:lstStyle>
            <a:lvl1pPr marL="228600" indent="-228600" algn="l" defTabSz="914400" rtl="0" eaLnBrk="1" latinLnBrk="0" hangingPunct="1">
              <a:lnSpc>
                <a:spcPct val="90000"/>
              </a:lnSpc>
              <a:spcBef>
                <a:spcPts val="1000"/>
              </a:spcBef>
              <a:buFont typeface="Wingdings 2" pitchFamily="18" charset="2"/>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Wingdings 2" pitchFamily="18" charset="2"/>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Wingdings 2" pitchFamily="18" charset="2"/>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Wingdings 2" pitchFamily="18" charset="2"/>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Wingdings 2" pitchFamily="18" charset="2"/>
              <a:buChar char=""/>
              <a:defRPr kumimoji="1" sz="1800" kern="1200">
                <a:solidFill>
                  <a:schemeClr val="tx1"/>
                </a:solidFill>
                <a:latin typeface="+mn-lt"/>
                <a:ea typeface="+mn-ea"/>
                <a:cs typeface="+mn-cs"/>
              </a:defRPr>
            </a:lvl5pPr>
            <a:lvl6pPr marL="2514600" indent="-228600" algn="l" defTabSz="914400" rtl="0" eaLnBrk="1" latinLnBrk="0" hangingPunct="1">
              <a:spcBef>
                <a:spcPct val="20000"/>
              </a:spcBef>
              <a:buFont typeface="Wingdings 2" pitchFamily="18" charset="2"/>
              <a:buChar char=""/>
              <a:defRPr kumimoji="1" sz="1800" kern="1200">
                <a:solidFill>
                  <a:schemeClr val="tx1"/>
                </a:solidFill>
                <a:latin typeface="+mn-lt"/>
                <a:ea typeface="+mn-ea"/>
                <a:cs typeface="+mn-cs"/>
              </a:defRPr>
            </a:lvl6pPr>
            <a:lvl7pPr marL="2971800" indent="-228600" algn="l" defTabSz="914400" rtl="0" eaLnBrk="1" latinLnBrk="0" hangingPunct="1">
              <a:spcBef>
                <a:spcPct val="20000"/>
              </a:spcBef>
              <a:buFont typeface="Wingdings 2" pitchFamily="18" charset="2"/>
              <a:buChar char=""/>
              <a:defRPr kumimoji="1" sz="1800" kern="1200">
                <a:solidFill>
                  <a:schemeClr val="tx1"/>
                </a:solidFill>
                <a:latin typeface="+mn-lt"/>
                <a:ea typeface="+mn-ea"/>
                <a:cs typeface="+mn-cs"/>
              </a:defRPr>
            </a:lvl7pPr>
            <a:lvl8pPr marL="3429000" indent="-228600" algn="l" defTabSz="914400" rtl="0" eaLnBrk="1" latinLnBrk="0" hangingPunct="1">
              <a:spcBef>
                <a:spcPct val="20000"/>
              </a:spcBef>
              <a:buFont typeface="Wingdings 2" pitchFamily="18" charset="2"/>
              <a:buChar char=""/>
              <a:defRPr kumimoji="1" sz="1800" kern="1200">
                <a:solidFill>
                  <a:schemeClr val="tx1"/>
                </a:solidFill>
                <a:latin typeface="+mn-lt"/>
                <a:ea typeface="+mn-ea"/>
                <a:cs typeface="+mn-cs"/>
              </a:defRPr>
            </a:lvl8pPr>
            <a:lvl9pPr marL="3886200" indent="-228600" algn="l" defTabSz="914400" rtl="0" eaLnBrk="1" latinLnBrk="0" hangingPunct="1">
              <a:spcBef>
                <a:spcPct val="20000"/>
              </a:spcBef>
              <a:buFont typeface="Wingdings 2" pitchFamily="18" charset="2"/>
              <a:buChar char=""/>
              <a:defRPr kumimoji="1" sz="1800" kern="1200">
                <a:solidFill>
                  <a:schemeClr val="tx1"/>
                </a:solidFill>
                <a:latin typeface="+mn-lt"/>
                <a:ea typeface="+mn-ea"/>
                <a:cs typeface="+mn-cs"/>
              </a:defRPr>
            </a:lvl9pPr>
          </a:lstStyle>
          <a:p>
            <a:pPr marL="403200" indent="-403200">
              <a:lnSpc>
                <a:spcPct val="100000"/>
              </a:lnSpc>
              <a:spcBef>
                <a:spcPts val="0"/>
              </a:spcBef>
              <a:buNone/>
            </a:pPr>
            <a:r>
              <a:rPr lang="en-US" altLang="ja-JP" sz="3200" dirty="0">
                <a:latin typeface="游ゴシック" panose="020B0400000000000000" pitchFamily="50" charset="-128"/>
                <a:ea typeface="游ゴシック" panose="020B0400000000000000" pitchFamily="50" charset="-128"/>
              </a:rPr>
              <a:t>(a) </a:t>
            </a:r>
            <a:r>
              <a:rPr lang="ja-JP" altLang="en-US" sz="3200">
                <a:latin typeface="游ゴシック" panose="020B0400000000000000" pitchFamily="50" charset="-128"/>
                <a:ea typeface="游ゴシック" panose="020B0400000000000000" pitchFamily="50" charset="-128"/>
              </a:rPr>
              <a:t>外国からもたらされる情報</a:t>
            </a:r>
            <a:endParaRPr lang="en-US" altLang="ja-JP" sz="3200" dirty="0">
              <a:latin typeface="游ゴシック" panose="020B0400000000000000" pitchFamily="50" charset="-128"/>
              <a:ea typeface="游ゴシック" panose="020B0400000000000000" pitchFamily="50" charset="-128"/>
            </a:endParaRPr>
          </a:p>
          <a:p>
            <a:pPr marL="403200" indent="-403200">
              <a:lnSpc>
                <a:spcPct val="100000"/>
              </a:lnSpc>
              <a:spcBef>
                <a:spcPts val="0"/>
              </a:spcBef>
              <a:buNone/>
            </a:pPr>
            <a:r>
              <a:rPr lang="en-US" altLang="ja-JP" sz="3200" dirty="0">
                <a:latin typeface="游ゴシック" panose="020B0400000000000000" pitchFamily="50" charset="-128"/>
                <a:ea typeface="游ゴシック" panose="020B0400000000000000" pitchFamily="50" charset="-128"/>
              </a:rPr>
              <a:t>•  </a:t>
            </a:r>
            <a:r>
              <a:rPr lang="ja-JP" altLang="en-US" sz="3200">
                <a:latin typeface="游ゴシック" panose="020B0400000000000000" pitchFamily="50" charset="-128"/>
                <a:ea typeface="游ゴシック" panose="020B0400000000000000" pitchFamily="50" charset="-128"/>
              </a:rPr>
              <a:t>①</a:t>
            </a:r>
            <a:r>
              <a:rPr lang="en-US" altLang="ja-JP" sz="3200" dirty="0">
                <a:latin typeface="游ゴシック" panose="020B0400000000000000" pitchFamily="50" charset="-128"/>
                <a:ea typeface="游ゴシック" panose="020B0400000000000000" pitchFamily="50" charset="-128"/>
              </a:rPr>
              <a:t> </a:t>
            </a:r>
            <a:r>
              <a:rPr lang="ja-JP" altLang="en-US" sz="3200">
                <a:solidFill>
                  <a:srgbClr val="FF0000"/>
                </a:solidFill>
                <a:latin typeface="游ゴシック" panose="020B0400000000000000" pitchFamily="50" charset="-128"/>
                <a:ea typeface="游ゴシック" panose="020B0400000000000000" pitchFamily="50" charset="-128"/>
              </a:rPr>
              <a:t>オランダ風説書</a:t>
            </a:r>
            <a:r>
              <a:rPr lang="en-US" altLang="ja-JP" sz="3200" dirty="0">
                <a:latin typeface="游ゴシック" panose="020B0400000000000000" pitchFamily="50" charset="-128"/>
                <a:ea typeface="游ゴシック" panose="020B0400000000000000" pitchFamily="50" charset="-128"/>
              </a:rPr>
              <a:t> …</a:t>
            </a:r>
          </a:p>
          <a:p>
            <a:pPr marL="403200" indent="-403200">
              <a:lnSpc>
                <a:spcPct val="100000"/>
              </a:lnSpc>
              <a:spcBef>
                <a:spcPts val="0"/>
              </a:spcBef>
              <a:buNone/>
            </a:pPr>
            <a:r>
              <a:rPr lang="ja-JP" altLang="en-US" sz="3200">
                <a:latin typeface="游ゴシック" panose="020B0400000000000000" pitchFamily="50" charset="-128"/>
                <a:ea typeface="游ゴシック" panose="020B0400000000000000" pitchFamily="50" charset="-128"/>
              </a:rPr>
              <a:t>　　長崎のオランダ商館長に提出させた</a:t>
            </a:r>
            <a:endParaRPr lang="en-US" altLang="ja-JP" sz="3200" dirty="0">
              <a:latin typeface="游ゴシック" panose="020B0400000000000000" pitchFamily="50" charset="-128"/>
              <a:ea typeface="游ゴシック" panose="020B0400000000000000" pitchFamily="50" charset="-128"/>
            </a:endParaRPr>
          </a:p>
          <a:p>
            <a:pPr marL="403200" indent="-403200">
              <a:lnSpc>
                <a:spcPct val="100000"/>
              </a:lnSpc>
              <a:spcBef>
                <a:spcPts val="0"/>
              </a:spcBef>
              <a:buNone/>
            </a:pPr>
            <a:r>
              <a:rPr lang="ja-JP" altLang="en-US" sz="3200">
                <a:latin typeface="游ゴシック" panose="020B0400000000000000" pitchFamily="50" charset="-128"/>
                <a:ea typeface="游ゴシック" panose="020B0400000000000000" pitchFamily="50" charset="-128"/>
              </a:rPr>
              <a:t>　　報告書。</a:t>
            </a:r>
            <a:endParaRPr lang="en-US" altLang="ja-JP" sz="3200" dirty="0">
              <a:latin typeface="游ゴシック" panose="020B0400000000000000" pitchFamily="50" charset="-128"/>
              <a:ea typeface="游ゴシック" panose="020B0400000000000000" pitchFamily="50" charset="-128"/>
            </a:endParaRPr>
          </a:p>
          <a:p>
            <a:pPr marL="403200" indent="-403200">
              <a:lnSpc>
                <a:spcPct val="100000"/>
              </a:lnSpc>
              <a:spcBef>
                <a:spcPts val="0"/>
              </a:spcBef>
              <a:buNone/>
            </a:pPr>
            <a:r>
              <a:rPr lang="en-US" altLang="ja-JP" sz="3200" dirty="0">
                <a:latin typeface="游ゴシック" panose="020B0400000000000000" pitchFamily="50" charset="-128"/>
                <a:ea typeface="游ゴシック" panose="020B0400000000000000" pitchFamily="50" charset="-128"/>
              </a:rPr>
              <a:t>•  </a:t>
            </a:r>
            <a:r>
              <a:rPr lang="ja-JP" altLang="en-US" sz="3200">
                <a:latin typeface="游ゴシック" panose="020B0400000000000000" pitchFamily="50" charset="-128"/>
                <a:ea typeface="游ゴシック" panose="020B0400000000000000" pitchFamily="50" charset="-128"/>
              </a:rPr>
              <a:t>西洋の地理書の翻訳、帰国した漂流民からの情報など。</a:t>
            </a:r>
            <a:endParaRPr lang="en-US" altLang="ja-JP" sz="3200" dirty="0">
              <a:latin typeface="游ゴシック" panose="020B0400000000000000" pitchFamily="50" charset="-128"/>
              <a:ea typeface="游ゴシック" panose="020B0400000000000000" pitchFamily="50" charset="-128"/>
            </a:endParaRPr>
          </a:p>
        </p:txBody>
      </p:sp>
      <p:sp>
        <p:nvSpPr>
          <p:cNvPr id="6" name="スライド番号プレースホルダー 5">
            <a:extLst>
              <a:ext uri="{FF2B5EF4-FFF2-40B4-BE49-F238E27FC236}">
                <a16:creationId xmlns:a16="http://schemas.microsoft.com/office/drawing/2014/main" id="{B6990528-8D69-6728-5847-7463596072D3}"/>
              </a:ext>
            </a:extLst>
          </p:cNvPr>
          <p:cNvSpPr>
            <a:spLocks noGrp="1"/>
          </p:cNvSpPr>
          <p:nvPr>
            <p:ph type="sldNum" sz="quarter" idx="12"/>
          </p:nvPr>
        </p:nvSpPr>
        <p:spPr/>
        <p:txBody>
          <a:bodyPr/>
          <a:lstStyle/>
          <a:p>
            <a:fld id="{4FAB73BC-B049-4115-A692-8D63A059BFB8}" type="slidenum">
              <a:rPr lang="en-US" smtClean="0"/>
              <a:t>3</a:t>
            </a:fld>
            <a:endParaRPr lang="en-US"/>
          </a:p>
        </p:txBody>
      </p:sp>
      <p:sp>
        <p:nvSpPr>
          <p:cNvPr id="8" name="メモ1">
            <a:extLst>
              <a:ext uri="{FF2B5EF4-FFF2-40B4-BE49-F238E27FC236}">
                <a16:creationId xmlns:a16="http://schemas.microsoft.com/office/drawing/2014/main" id="{5ABA8C66-389A-4940-9289-26735564DF55}"/>
              </a:ext>
            </a:extLst>
          </p:cNvPr>
          <p:cNvSpPr/>
          <p:nvPr/>
        </p:nvSpPr>
        <p:spPr>
          <a:xfrm>
            <a:off x="1283737" y="1744044"/>
            <a:ext cx="3009129" cy="458594"/>
          </a:xfrm>
          <a:prstGeom prst="foldedCorner">
            <a:avLst>
              <a:gd name="adj" fmla="val 0"/>
            </a:avLst>
          </a:prstGeom>
          <a:solidFill>
            <a:srgbClr val="B8EF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動作設定ボタン: 戻る/前へ 1">
            <a:hlinkClick r:id="" action="ppaction://hlinkshowjump?jump=previousslide" highlightClick="1"/>
            <a:extLst>
              <a:ext uri="{FF2B5EF4-FFF2-40B4-BE49-F238E27FC236}">
                <a16:creationId xmlns:a16="http://schemas.microsoft.com/office/drawing/2014/main" id="{4BACCC4A-72CA-0DA2-5399-E3BEE2DECB28}"/>
              </a:ext>
            </a:extLst>
          </p:cNvPr>
          <p:cNvSpPr/>
          <p:nvPr/>
        </p:nvSpPr>
        <p:spPr>
          <a:xfrm rot="10800000" flipH="1">
            <a:off x="8421701" y="6625086"/>
            <a:ext cx="360000" cy="232913"/>
          </a:xfrm>
          <a:prstGeom prst="actionButtonBackPrevious">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3" name="動作設定ボタン: 進む/次へ 2">
            <a:hlinkClick r:id="" action="ppaction://hlinkshowjump?jump=nextslide" highlightClick="1"/>
            <a:extLst>
              <a:ext uri="{FF2B5EF4-FFF2-40B4-BE49-F238E27FC236}">
                <a16:creationId xmlns:a16="http://schemas.microsoft.com/office/drawing/2014/main" id="{235E5600-C24E-7E9B-D58D-BE0BCF957264}"/>
              </a:ext>
            </a:extLst>
          </p:cNvPr>
          <p:cNvSpPr/>
          <p:nvPr/>
        </p:nvSpPr>
        <p:spPr>
          <a:xfrm rot="10800000" flipH="1">
            <a:off x="8781701" y="6625087"/>
            <a:ext cx="360000" cy="232913"/>
          </a:xfrm>
          <a:prstGeom prst="actionButtonForwardNext">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5" name="テキスト ボックス 4">
            <a:extLst>
              <a:ext uri="{FF2B5EF4-FFF2-40B4-BE49-F238E27FC236}">
                <a16:creationId xmlns:a16="http://schemas.microsoft.com/office/drawing/2014/main" id="{5D1ED980-5A05-D101-AFFE-866A52871167}"/>
              </a:ext>
            </a:extLst>
          </p:cNvPr>
          <p:cNvSpPr txBox="1"/>
          <p:nvPr/>
        </p:nvSpPr>
        <p:spPr>
          <a:xfrm>
            <a:off x="210667" y="72128"/>
            <a:ext cx="5563115" cy="646331"/>
          </a:xfrm>
          <a:prstGeom prst="rect">
            <a:avLst/>
          </a:prstGeom>
          <a:noFill/>
        </p:spPr>
        <p:txBody>
          <a:bodyPr wrap="square" rtlCol="0">
            <a:spAutoFit/>
          </a:bodyPr>
          <a:lstStyle/>
          <a:p>
            <a:r>
              <a:rPr lang="ja-JP" altLang="en-US" sz="3600" b="1">
                <a:latin typeface="游ゴシック" panose="020B0400000000000000" pitchFamily="50" charset="-128"/>
                <a:ea typeface="游ゴシック" panose="020B0400000000000000" pitchFamily="50" charset="-128"/>
              </a:rPr>
              <a:t>海外情報への対応</a:t>
            </a:r>
            <a:endParaRPr lang="ja-JP" altLang="ja-JP" sz="3600" b="1" dirty="0">
              <a:latin typeface="游ゴシック" panose="020B0400000000000000" pitchFamily="50" charset="-128"/>
              <a:ea typeface="游ゴシック" panose="020B0400000000000000" pitchFamily="50" charset="-128"/>
            </a:endParaRPr>
          </a:p>
        </p:txBody>
      </p:sp>
      <p:sp>
        <p:nvSpPr>
          <p:cNvPr id="4" name="テキスト ボックス 3">
            <a:extLst>
              <a:ext uri="{FF2B5EF4-FFF2-40B4-BE49-F238E27FC236}">
                <a16:creationId xmlns:a16="http://schemas.microsoft.com/office/drawing/2014/main" id="{FFA715EC-929B-B689-BC21-7D921291E471}"/>
              </a:ext>
            </a:extLst>
          </p:cNvPr>
          <p:cNvSpPr txBox="1"/>
          <p:nvPr/>
        </p:nvSpPr>
        <p:spPr>
          <a:xfrm>
            <a:off x="7884000" y="105957"/>
            <a:ext cx="1008000" cy="253916"/>
          </a:xfrm>
          <a:prstGeom prst="rect">
            <a:avLst/>
          </a:prstGeom>
          <a:solidFill>
            <a:schemeClr val="bg1"/>
          </a:solidFill>
          <a:ln>
            <a:solidFill>
              <a:schemeClr val="tx1"/>
            </a:solidFill>
          </a:ln>
        </p:spPr>
        <p:txBody>
          <a:bodyPr wrap="square" rtlCol="0" anchor="ctr">
            <a:spAutoFit/>
          </a:bodyPr>
          <a:lstStyle/>
          <a:p>
            <a:r>
              <a:rPr kumimoji="1" lang="ja-JP" altLang="en-US" sz="1050" dirty="0">
                <a:latin typeface="游明朝" panose="02020400000000000000" pitchFamily="18" charset="-128"/>
                <a:ea typeface="游明朝" panose="02020400000000000000" pitchFamily="18" charset="-128"/>
              </a:rPr>
              <a:t>部分サンプル　</a:t>
            </a:r>
            <a:endParaRPr kumimoji="1" lang="en-US" altLang="ja-JP" sz="1050" dirty="0">
              <a:latin typeface="游明朝" panose="02020400000000000000" pitchFamily="18" charset="-128"/>
              <a:ea typeface="游明朝" panose="02020400000000000000" pitchFamily="18" charset="-128"/>
            </a:endParaRPr>
          </a:p>
        </p:txBody>
      </p:sp>
    </p:spTree>
    <p:extLst>
      <p:ext uri="{BB962C8B-B14F-4D97-AF65-F5344CB8AC3E}">
        <p14:creationId xmlns:p14="http://schemas.microsoft.com/office/powerpoint/2010/main" val="31980681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xit" presetSubtype="32" fill="hold" grpId="0" nodeType="clickEffect">
                                  <p:stCondLst>
                                    <p:cond delay="0"/>
                                  </p:stCondLst>
                                  <p:childTnLst>
                                    <p:anim calcmode="lin" valueType="num">
                                      <p:cBhvr>
                                        <p:cTn id="6" dur="500"/>
                                        <p:tgtEl>
                                          <p:spTgt spid="8"/>
                                        </p:tgtEl>
                                        <p:attrNameLst>
                                          <p:attrName>ppt_w</p:attrName>
                                        </p:attrNameLst>
                                      </p:cBhvr>
                                      <p:tavLst>
                                        <p:tav tm="0">
                                          <p:val>
                                            <p:strVal val="ppt_w"/>
                                          </p:val>
                                        </p:tav>
                                        <p:tav tm="100000">
                                          <p:val>
                                            <p:fltVal val="0"/>
                                          </p:val>
                                        </p:tav>
                                      </p:tavLst>
                                    </p:anim>
                                    <p:anim calcmode="lin" valueType="num">
                                      <p:cBhvr>
                                        <p:cTn id="7" dur="500"/>
                                        <p:tgtEl>
                                          <p:spTgt spid="8"/>
                                        </p:tgtEl>
                                        <p:attrNameLst>
                                          <p:attrName>ppt_h</p:attrName>
                                        </p:attrNameLst>
                                      </p:cBhvr>
                                      <p:tavLst>
                                        <p:tav tm="0">
                                          <p:val>
                                            <p:strVal val="ppt_h"/>
                                          </p:val>
                                        </p:tav>
                                        <p:tav tm="100000">
                                          <p:val>
                                            <p:fltVal val="0"/>
                                          </p:val>
                                        </p:tav>
                                      </p:tavLst>
                                    </p:anim>
                                    <p:animEffect transition="out" filter="fade">
                                      <p:cBhvr>
                                        <p:cTn id="8" dur="500"/>
                                        <p:tgtEl>
                                          <p:spTgt spid="8"/>
                                        </p:tgtEl>
                                      </p:cBhvr>
                                    </p:animEffect>
                                    <p:set>
                                      <p:cBhvr>
                                        <p:cTn id="9"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コンテンツ プレースホルダー 2">
            <a:extLst>
              <a:ext uri="{FF2B5EF4-FFF2-40B4-BE49-F238E27FC236}">
                <a16:creationId xmlns:a16="http://schemas.microsoft.com/office/drawing/2014/main" id="{D5098326-5F61-E847-8F36-1680D4181EE9}"/>
              </a:ext>
            </a:extLst>
          </p:cNvPr>
          <p:cNvSpPr txBox="1">
            <a:spLocks/>
          </p:cNvSpPr>
          <p:nvPr/>
        </p:nvSpPr>
        <p:spPr>
          <a:xfrm>
            <a:off x="430200" y="1268414"/>
            <a:ext cx="8283600" cy="3544885"/>
          </a:xfrm>
          <a:prstGeom prst="rect">
            <a:avLst/>
          </a:prstGeom>
        </p:spPr>
        <p:txBody>
          <a:bodyPr vert="horz" lIns="0" tIns="0" rIns="0" bIns="0" rtlCol="0">
            <a:noAutofit/>
          </a:bodyPr>
          <a:lstStyle>
            <a:lvl1pPr marL="228600" indent="-228600" algn="l" defTabSz="914400" rtl="0" eaLnBrk="1" latinLnBrk="0" hangingPunct="1">
              <a:lnSpc>
                <a:spcPct val="90000"/>
              </a:lnSpc>
              <a:spcBef>
                <a:spcPts val="1000"/>
              </a:spcBef>
              <a:buFont typeface="Wingdings 2" pitchFamily="18" charset="2"/>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Wingdings 2" pitchFamily="18" charset="2"/>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Wingdings 2" pitchFamily="18" charset="2"/>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Wingdings 2" pitchFamily="18" charset="2"/>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Wingdings 2" pitchFamily="18" charset="2"/>
              <a:buChar char=""/>
              <a:defRPr kumimoji="1" sz="1800" kern="1200">
                <a:solidFill>
                  <a:schemeClr val="tx1"/>
                </a:solidFill>
                <a:latin typeface="+mn-lt"/>
                <a:ea typeface="+mn-ea"/>
                <a:cs typeface="+mn-cs"/>
              </a:defRPr>
            </a:lvl5pPr>
            <a:lvl6pPr marL="2514600" indent="-228600" algn="l" defTabSz="914400" rtl="0" eaLnBrk="1" latinLnBrk="0" hangingPunct="1">
              <a:spcBef>
                <a:spcPct val="20000"/>
              </a:spcBef>
              <a:buFont typeface="Wingdings 2" pitchFamily="18" charset="2"/>
              <a:buChar char=""/>
              <a:defRPr kumimoji="1" sz="1800" kern="1200">
                <a:solidFill>
                  <a:schemeClr val="tx1"/>
                </a:solidFill>
                <a:latin typeface="+mn-lt"/>
                <a:ea typeface="+mn-ea"/>
                <a:cs typeface="+mn-cs"/>
              </a:defRPr>
            </a:lvl6pPr>
            <a:lvl7pPr marL="2971800" indent="-228600" algn="l" defTabSz="914400" rtl="0" eaLnBrk="1" latinLnBrk="0" hangingPunct="1">
              <a:spcBef>
                <a:spcPct val="20000"/>
              </a:spcBef>
              <a:buFont typeface="Wingdings 2" pitchFamily="18" charset="2"/>
              <a:buChar char=""/>
              <a:defRPr kumimoji="1" sz="1800" kern="1200">
                <a:solidFill>
                  <a:schemeClr val="tx1"/>
                </a:solidFill>
                <a:latin typeface="+mn-lt"/>
                <a:ea typeface="+mn-ea"/>
                <a:cs typeface="+mn-cs"/>
              </a:defRPr>
            </a:lvl7pPr>
            <a:lvl8pPr marL="3429000" indent="-228600" algn="l" defTabSz="914400" rtl="0" eaLnBrk="1" latinLnBrk="0" hangingPunct="1">
              <a:spcBef>
                <a:spcPct val="20000"/>
              </a:spcBef>
              <a:buFont typeface="Wingdings 2" pitchFamily="18" charset="2"/>
              <a:buChar char=""/>
              <a:defRPr kumimoji="1" sz="1800" kern="1200">
                <a:solidFill>
                  <a:schemeClr val="tx1"/>
                </a:solidFill>
                <a:latin typeface="+mn-lt"/>
                <a:ea typeface="+mn-ea"/>
                <a:cs typeface="+mn-cs"/>
              </a:defRPr>
            </a:lvl8pPr>
            <a:lvl9pPr marL="3886200" indent="-228600" algn="l" defTabSz="914400" rtl="0" eaLnBrk="1" latinLnBrk="0" hangingPunct="1">
              <a:spcBef>
                <a:spcPct val="20000"/>
              </a:spcBef>
              <a:buFont typeface="Wingdings 2" pitchFamily="18" charset="2"/>
              <a:buChar char=""/>
              <a:defRPr kumimoji="1" sz="1800" kern="1200">
                <a:solidFill>
                  <a:schemeClr val="tx1"/>
                </a:solidFill>
                <a:latin typeface="+mn-lt"/>
                <a:ea typeface="+mn-ea"/>
                <a:cs typeface="+mn-cs"/>
              </a:defRPr>
            </a:lvl9pPr>
          </a:lstStyle>
          <a:p>
            <a:pPr marL="403200" indent="-403200">
              <a:lnSpc>
                <a:spcPct val="100000"/>
              </a:lnSpc>
              <a:spcBef>
                <a:spcPts val="0"/>
              </a:spcBef>
              <a:buNone/>
            </a:pPr>
            <a:r>
              <a:rPr lang="en-US" altLang="ja-JP" sz="3200" dirty="0">
                <a:latin typeface="游ゴシック" panose="020B0400000000000000" pitchFamily="50" charset="-128"/>
                <a:ea typeface="游ゴシック" panose="020B0400000000000000" pitchFamily="50" charset="-128"/>
              </a:rPr>
              <a:t>•  </a:t>
            </a:r>
            <a:r>
              <a:rPr lang="ja-JP" altLang="en-US" sz="3200">
                <a:latin typeface="游ゴシック" panose="020B0400000000000000" pitchFamily="50" charset="-128"/>
                <a:ea typeface="游ゴシック" panose="020B0400000000000000" pitchFamily="50" charset="-128"/>
              </a:rPr>
              <a:t>清の商人</a:t>
            </a:r>
            <a:r>
              <a:rPr lang="en-US" altLang="ja-JP" sz="3200" dirty="0">
                <a:latin typeface="游ゴシック" panose="020B0400000000000000" pitchFamily="50" charset="-128"/>
                <a:ea typeface="游ゴシック" panose="020B0400000000000000" pitchFamily="50" charset="-128"/>
              </a:rPr>
              <a:t>…</a:t>
            </a:r>
            <a:r>
              <a:rPr lang="ja-JP" altLang="en-US" sz="3200">
                <a:latin typeface="游ゴシック" panose="020B0400000000000000" pitchFamily="50" charset="-128"/>
                <a:ea typeface="游ゴシック" panose="020B0400000000000000" pitchFamily="50" charset="-128"/>
              </a:rPr>
              <a:t> </a:t>
            </a:r>
            <a:endParaRPr lang="en-US" altLang="ja-JP" sz="3200" dirty="0">
              <a:latin typeface="游ゴシック" panose="020B0400000000000000" pitchFamily="50" charset="-128"/>
              <a:ea typeface="游ゴシック" panose="020B0400000000000000" pitchFamily="50" charset="-128"/>
            </a:endParaRPr>
          </a:p>
          <a:p>
            <a:pPr marL="792000" indent="-792000">
              <a:lnSpc>
                <a:spcPct val="100000"/>
              </a:lnSpc>
              <a:spcBef>
                <a:spcPts val="0"/>
              </a:spcBef>
              <a:buNone/>
            </a:pPr>
            <a:r>
              <a:rPr lang="ja-JP" altLang="en-US" sz="3200">
                <a:latin typeface="游ゴシック" panose="020B0400000000000000" pitchFamily="50" charset="-128"/>
                <a:ea typeface="游ゴシック" panose="020B0400000000000000" pitchFamily="50" charset="-128"/>
              </a:rPr>
              <a:t>　　②</a:t>
            </a:r>
            <a:r>
              <a:rPr lang="en-US" altLang="ja-JP" sz="3200" dirty="0">
                <a:latin typeface="游ゴシック" panose="020B0400000000000000" pitchFamily="50" charset="-128"/>
                <a:ea typeface="游ゴシック" panose="020B0400000000000000" pitchFamily="50" charset="-128"/>
              </a:rPr>
              <a:t> </a:t>
            </a:r>
            <a:r>
              <a:rPr lang="ja-JP" altLang="en-US" sz="3200">
                <a:solidFill>
                  <a:srgbClr val="FF0000"/>
                </a:solidFill>
                <a:latin typeface="游ゴシック" panose="020B0400000000000000" pitchFamily="50" charset="-128"/>
                <a:ea typeface="游ゴシック" panose="020B0400000000000000" pitchFamily="50" charset="-128"/>
              </a:rPr>
              <a:t>アヘン戦争</a:t>
            </a:r>
            <a:r>
              <a:rPr lang="en-US" altLang="ja-JP" sz="3200" dirty="0">
                <a:latin typeface="游ゴシック" panose="020B0400000000000000" pitchFamily="50" charset="-128"/>
                <a:ea typeface="游ゴシック" panose="020B0400000000000000" pitchFamily="50" charset="-128"/>
              </a:rPr>
              <a:t> </a:t>
            </a:r>
            <a:r>
              <a:rPr lang="ja-JP" altLang="en-US" sz="3200">
                <a:latin typeface="游ゴシック" panose="020B0400000000000000" pitchFamily="50" charset="-128"/>
                <a:ea typeface="游ゴシック" panose="020B0400000000000000" pitchFamily="50" charset="-128"/>
              </a:rPr>
              <a:t>で清がイギリスに敗れたことを伝える。</a:t>
            </a:r>
            <a:endParaRPr lang="en-US" altLang="ja-JP" sz="3200" dirty="0">
              <a:latin typeface="游ゴシック" panose="020B0400000000000000" pitchFamily="50" charset="-128"/>
              <a:ea typeface="游ゴシック" panose="020B0400000000000000" pitchFamily="50" charset="-128"/>
            </a:endParaRPr>
          </a:p>
          <a:p>
            <a:pPr marL="792000" indent="-792000">
              <a:lnSpc>
                <a:spcPct val="100000"/>
              </a:lnSpc>
              <a:spcBef>
                <a:spcPts val="0"/>
              </a:spcBef>
              <a:buNone/>
            </a:pPr>
            <a:r>
              <a:rPr lang="ja-JP" altLang="en-US" sz="3200">
                <a:latin typeface="游ゴシック" panose="020B0400000000000000" pitchFamily="50" charset="-128"/>
                <a:ea typeface="游ゴシック" panose="020B0400000000000000" pitchFamily="50" charset="-128"/>
              </a:rPr>
              <a:t>　▶③</a:t>
            </a:r>
            <a:r>
              <a:rPr lang="en-US" altLang="ja-JP" sz="3200" dirty="0">
                <a:latin typeface="游ゴシック" panose="020B0400000000000000" pitchFamily="50" charset="-128"/>
                <a:ea typeface="游ゴシック" panose="020B0400000000000000" pitchFamily="50" charset="-128"/>
              </a:rPr>
              <a:t> </a:t>
            </a:r>
            <a:r>
              <a:rPr lang="ja-JP" altLang="en-US" sz="3200">
                <a:solidFill>
                  <a:srgbClr val="FF0000"/>
                </a:solidFill>
                <a:latin typeface="游ゴシック" panose="020B0400000000000000" pitchFamily="50" charset="-128"/>
                <a:ea typeface="游ゴシック" panose="020B0400000000000000" pitchFamily="50" charset="-128"/>
              </a:rPr>
              <a:t>薪水給与令</a:t>
            </a:r>
            <a:r>
              <a:rPr lang="en-US" altLang="ja-JP" sz="3200" dirty="0">
                <a:latin typeface="游ゴシック" panose="020B0400000000000000" pitchFamily="50" charset="-128"/>
                <a:ea typeface="游ゴシック" panose="020B0400000000000000" pitchFamily="50" charset="-128"/>
              </a:rPr>
              <a:t> </a:t>
            </a:r>
            <a:r>
              <a:rPr lang="ja-JP" altLang="en-US" sz="3200">
                <a:latin typeface="游ゴシック" panose="020B0400000000000000" pitchFamily="50" charset="-128"/>
                <a:ea typeface="游ゴシック" panose="020B0400000000000000" pitchFamily="50" charset="-128"/>
              </a:rPr>
              <a:t>の発布（</a:t>
            </a:r>
            <a:r>
              <a:rPr lang="en-US" altLang="ja-JP" sz="3200" dirty="0">
                <a:latin typeface="游ゴシック" panose="020B0400000000000000" pitchFamily="50" charset="-128"/>
                <a:ea typeface="游ゴシック" panose="020B0400000000000000" pitchFamily="50" charset="-128"/>
              </a:rPr>
              <a:t>1842</a:t>
            </a:r>
            <a:r>
              <a:rPr lang="ja-JP" altLang="en-US" sz="3200">
                <a:latin typeface="游ゴシック" panose="020B0400000000000000" pitchFamily="50" charset="-128"/>
                <a:ea typeface="游ゴシック" panose="020B0400000000000000" pitchFamily="50" charset="-128"/>
              </a:rPr>
              <a:t>年）</a:t>
            </a:r>
            <a:r>
              <a:rPr lang="en-US" altLang="ja-JP" sz="3200" dirty="0">
                <a:latin typeface="游ゴシック" panose="020B0400000000000000" pitchFamily="50" charset="-128"/>
                <a:ea typeface="游ゴシック" panose="020B0400000000000000" pitchFamily="50" charset="-128"/>
              </a:rPr>
              <a:t>…</a:t>
            </a:r>
          </a:p>
          <a:p>
            <a:pPr marL="1224000" indent="-1224000">
              <a:lnSpc>
                <a:spcPct val="100000"/>
              </a:lnSpc>
              <a:spcBef>
                <a:spcPts val="0"/>
              </a:spcBef>
              <a:buNone/>
            </a:pPr>
            <a:r>
              <a:rPr lang="ja-JP" altLang="en-US" sz="3200">
                <a:latin typeface="游ゴシック" panose="020B0400000000000000" pitchFamily="50" charset="-128"/>
                <a:ea typeface="游ゴシック" panose="020B0400000000000000" pitchFamily="50" charset="-128"/>
              </a:rPr>
              <a:t>　　　遭難した船に燃料・食料を給与。</a:t>
            </a:r>
            <a:endParaRPr lang="en-US" altLang="ja-JP" sz="3200" dirty="0">
              <a:latin typeface="游ゴシック" panose="020B0400000000000000" pitchFamily="50" charset="-128"/>
              <a:ea typeface="游ゴシック" panose="020B0400000000000000" pitchFamily="50" charset="-128"/>
            </a:endParaRPr>
          </a:p>
          <a:p>
            <a:pPr marL="1224000" indent="-1224000">
              <a:lnSpc>
                <a:spcPct val="100000"/>
              </a:lnSpc>
              <a:spcBef>
                <a:spcPts val="0"/>
              </a:spcBef>
              <a:buNone/>
            </a:pPr>
            <a:r>
              <a:rPr lang="ja-JP" altLang="en-US" sz="3200">
                <a:latin typeface="游ゴシック" panose="020B0400000000000000" pitchFamily="50" charset="-128"/>
                <a:ea typeface="游ゴシック" panose="020B0400000000000000" pitchFamily="50" charset="-128"/>
              </a:rPr>
              <a:t>　　　欧米諸国との紛争を避け、</a:t>
            </a:r>
            <a:endParaRPr lang="en-US" altLang="ja-JP" sz="3200" dirty="0">
              <a:latin typeface="游ゴシック" panose="020B0400000000000000" pitchFamily="50" charset="-128"/>
              <a:ea typeface="游ゴシック" panose="020B0400000000000000" pitchFamily="50" charset="-128"/>
            </a:endParaRPr>
          </a:p>
          <a:p>
            <a:pPr marL="1224000" indent="-1224000">
              <a:lnSpc>
                <a:spcPct val="100000"/>
              </a:lnSpc>
              <a:spcBef>
                <a:spcPts val="0"/>
              </a:spcBef>
              <a:buNone/>
            </a:pPr>
            <a:r>
              <a:rPr lang="ja-JP" altLang="en-US" sz="3200">
                <a:latin typeface="游ゴシック" panose="020B0400000000000000" pitchFamily="50" charset="-128"/>
                <a:ea typeface="游ゴシック" panose="020B0400000000000000" pitchFamily="50" charset="-128"/>
              </a:rPr>
              <a:t>　　　海防を強化。</a:t>
            </a:r>
            <a:endParaRPr lang="en-US" altLang="ja-JP" sz="3200" dirty="0">
              <a:latin typeface="游ゴシック" panose="020B0400000000000000" pitchFamily="50" charset="-128"/>
              <a:ea typeface="游ゴシック" panose="020B0400000000000000" pitchFamily="50" charset="-128"/>
            </a:endParaRPr>
          </a:p>
        </p:txBody>
      </p:sp>
      <p:sp>
        <p:nvSpPr>
          <p:cNvPr id="6" name="スライド番号プレースホルダー 5">
            <a:extLst>
              <a:ext uri="{FF2B5EF4-FFF2-40B4-BE49-F238E27FC236}">
                <a16:creationId xmlns:a16="http://schemas.microsoft.com/office/drawing/2014/main" id="{B6990528-8D69-6728-5847-7463596072D3}"/>
              </a:ext>
            </a:extLst>
          </p:cNvPr>
          <p:cNvSpPr>
            <a:spLocks noGrp="1"/>
          </p:cNvSpPr>
          <p:nvPr>
            <p:ph type="sldNum" sz="quarter" idx="12"/>
          </p:nvPr>
        </p:nvSpPr>
        <p:spPr/>
        <p:txBody>
          <a:bodyPr/>
          <a:lstStyle/>
          <a:p>
            <a:fld id="{4FAB73BC-B049-4115-A692-8D63A059BFB8}" type="slidenum">
              <a:rPr lang="en-US" smtClean="0"/>
              <a:t>4</a:t>
            </a:fld>
            <a:endParaRPr lang="en-US"/>
          </a:p>
        </p:txBody>
      </p:sp>
      <p:sp>
        <p:nvSpPr>
          <p:cNvPr id="7" name="メモ2">
            <a:extLst>
              <a:ext uri="{FF2B5EF4-FFF2-40B4-BE49-F238E27FC236}">
                <a16:creationId xmlns:a16="http://schemas.microsoft.com/office/drawing/2014/main" id="{1AE3B855-FB12-B44E-9564-B9571914BB54}"/>
              </a:ext>
            </a:extLst>
          </p:cNvPr>
          <p:cNvSpPr/>
          <p:nvPr/>
        </p:nvSpPr>
        <p:spPr>
          <a:xfrm>
            <a:off x="1703672" y="2730542"/>
            <a:ext cx="2184934" cy="458594"/>
          </a:xfrm>
          <a:prstGeom prst="foldedCorner">
            <a:avLst>
              <a:gd name="adj" fmla="val 0"/>
            </a:avLst>
          </a:prstGeom>
          <a:solidFill>
            <a:srgbClr val="B8EF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メモ1">
            <a:extLst>
              <a:ext uri="{FF2B5EF4-FFF2-40B4-BE49-F238E27FC236}">
                <a16:creationId xmlns:a16="http://schemas.microsoft.com/office/drawing/2014/main" id="{5ABA8C66-389A-4940-9289-26735564DF55}"/>
              </a:ext>
            </a:extLst>
          </p:cNvPr>
          <p:cNvSpPr/>
          <p:nvPr/>
        </p:nvSpPr>
        <p:spPr>
          <a:xfrm>
            <a:off x="1703672" y="1731618"/>
            <a:ext cx="2184934" cy="458594"/>
          </a:xfrm>
          <a:prstGeom prst="foldedCorner">
            <a:avLst>
              <a:gd name="adj" fmla="val 0"/>
            </a:avLst>
          </a:prstGeom>
          <a:solidFill>
            <a:srgbClr val="B8EF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動作設定ボタン: 戻る/前へ 1">
            <a:hlinkClick r:id="" action="ppaction://hlinkshowjump?jump=previousslide" highlightClick="1"/>
            <a:extLst>
              <a:ext uri="{FF2B5EF4-FFF2-40B4-BE49-F238E27FC236}">
                <a16:creationId xmlns:a16="http://schemas.microsoft.com/office/drawing/2014/main" id="{4BACCC4A-72CA-0DA2-5399-E3BEE2DECB28}"/>
              </a:ext>
            </a:extLst>
          </p:cNvPr>
          <p:cNvSpPr/>
          <p:nvPr/>
        </p:nvSpPr>
        <p:spPr>
          <a:xfrm rot="10800000" flipH="1">
            <a:off x="8421701" y="6625086"/>
            <a:ext cx="360000" cy="232913"/>
          </a:xfrm>
          <a:prstGeom prst="actionButtonBackPrevious">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3" name="動作設定ボタン: 進む/次へ 2">
            <a:hlinkClick r:id="" action="ppaction://hlinkshowjump?jump=nextslide" highlightClick="1"/>
            <a:extLst>
              <a:ext uri="{FF2B5EF4-FFF2-40B4-BE49-F238E27FC236}">
                <a16:creationId xmlns:a16="http://schemas.microsoft.com/office/drawing/2014/main" id="{235E5600-C24E-7E9B-D58D-BE0BCF957264}"/>
              </a:ext>
            </a:extLst>
          </p:cNvPr>
          <p:cNvSpPr/>
          <p:nvPr/>
        </p:nvSpPr>
        <p:spPr>
          <a:xfrm rot="10800000" flipH="1">
            <a:off x="8781701" y="6625087"/>
            <a:ext cx="360000" cy="232913"/>
          </a:xfrm>
          <a:prstGeom prst="actionButtonForwardNext">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5" name="テキスト ボックス 4">
            <a:extLst>
              <a:ext uri="{FF2B5EF4-FFF2-40B4-BE49-F238E27FC236}">
                <a16:creationId xmlns:a16="http://schemas.microsoft.com/office/drawing/2014/main" id="{5D1ED980-5A05-D101-AFFE-866A52871167}"/>
              </a:ext>
            </a:extLst>
          </p:cNvPr>
          <p:cNvSpPr txBox="1"/>
          <p:nvPr/>
        </p:nvSpPr>
        <p:spPr>
          <a:xfrm>
            <a:off x="210667" y="72128"/>
            <a:ext cx="5563115" cy="646331"/>
          </a:xfrm>
          <a:prstGeom prst="rect">
            <a:avLst/>
          </a:prstGeom>
          <a:noFill/>
        </p:spPr>
        <p:txBody>
          <a:bodyPr wrap="square" rtlCol="0">
            <a:spAutoFit/>
          </a:bodyPr>
          <a:lstStyle/>
          <a:p>
            <a:r>
              <a:rPr lang="ja-JP" altLang="en-US" sz="3600" b="1">
                <a:latin typeface="游ゴシック" panose="020B0400000000000000" pitchFamily="50" charset="-128"/>
                <a:ea typeface="游ゴシック" panose="020B0400000000000000" pitchFamily="50" charset="-128"/>
              </a:rPr>
              <a:t>海外情報への対応</a:t>
            </a:r>
            <a:endParaRPr lang="ja-JP" altLang="ja-JP" sz="3600" b="1" dirty="0">
              <a:latin typeface="游ゴシック" panose="020B0400000000000000" pitchFamily="50" charset="-128"/>
              <a:ea typeface="游ゴシック" panose="020B0400000000000000" pitchFamily="50" charset="-128"/>
            </a:endParaRPr>
          </a:p>
        </p:txBody>
      </p:sp>
      <p:sp>
        <p:nvSpPr>
          <p:cNvPr id="4" name="テキスト ボックス 3">
            <a:extLst>
              <a:ext uri="{FF2B5EF4-FFF2-40B4-BE49-F238E27FC236}">
                <a16:creationId xmlns:a16="http://schemas.microsoft.com/office/drawing/2014/main" id="{0339F807-4B2B-B761-A15F-E32B77EAC197}"/>
              </a:ext>
            </a:extLst>
          </p:cNvPr>
          <p:cNvSpPr txBox="1"/>
          <p:nvPr/>
        </p:nvSpPr>
        <p:spPr>
          <a:xfrm>
            <a:off x="7884000" y="105957"/>
            <a:ext cx="1008000" cy="253916"/>
          </a:xfrm>
          <a:prstGeom prst="rect">
            <a:avLst/>
          </a:prstGeom>
          <a:solidFill>
            <a:schemeClr val="bg1"/>
          </a:solidFill>
          <a:ln>
            <a:solidFill>
              <a:schemeClr val="tx1"/>
            </a:solidFill>
          </a:ln>
        </p:spPr>
        <p:txBody>
          <a:bodyPr wrap="square" rtlCol="0" anchor="ctr">
            <a:spAutoFit/>
          </a:bodyPr>
          <a:lstStyle/>
          <a:p>
            <a:r>
              <a:rPr kumimoji="1" lang="ja-JP" altLang="en-US" sz="1050" dirty="0">
                <a:latin typeface="游明朝" panose="02020400000000000000" pitchFamily="18" charset="-128"/>
                <a:ea typeface="游明朝" panose="02020400000000000000" pitchFamily="18" charset="-128"/>
              </a:rPr>
              <a:t>部分サンプル　</a:t>
            </a:r>
            <a:endParaRPr kumimoji="1" lang="en-US" altLang="ja-JP" sz="1050" dirty="0">
              <a:latin typeface="游明朝" panose="02020400000000000000" pitchFamily="18" charset="-128"/>
              <a:ea typeface="游明朝" panose="02020400000000000000" pitchFamily="18" charset="-128"/>
            </a:endParaRPr>
          </a:p>
        </p:txBody>
      </p:sp>
    </p:spTree>
    <p:extLst>
      <p:ext uri="{BB962C8B-B14F-4D97-AF65-F5344CB8AC3E}">
        <p14:creationId xmlns:p14="http://schemas.microsoft.com/office/powerpoint/2010/main" val="14912180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xit" presetSubtype="32" fill="hold" grpId="0" nodeType="clickEffect">
                                  <p:stCondLst>
                                    <p:cond delay="0"/>
                                  </p:stCondLst>
                                  <p:childTnLst>
                                    <p:anim calcmode="lin" valueType="num">
                                      <p:cBhvr>
                                        <p:cTn id="6" dur="500"/>
                                        <p:tgtEl>
                                          <p:spTgt spid="8"/>
                                        </p:tgtEl>
                                        <p:attrNameLst>
                                          <p:attrName>ppt_w</p:attrName>
                                        </p:attrNameLst>
                                      </p:cBhvr>
                                      <p:tavLst>
                                        <p:tav tm="0">
                                          <p:val>
                                            <p:strVal val="ppt_w"/>
                                          </p:val>
                                        </p:tav>
                                        <p:tav tm="100000">
                                          <p:val>
                                            <p:fltVal val="0"/>
                                          </p:val>
                                        </p:tav>
                                      </p:tavLst>
                                    </p:anim>
                                    <p:anim calcmode="lin" valueType="num">
                                      <p:cBhvr>
                                        <p:cTn id="7" dur="500"/>
                                        <p:tgtEl>
                                          <p:spTgt spid="8"/>
                                        </p:tgtEl>
                                        <p:attrNameLst>
                                          <p:attrName>ppt_h</p:attrName>
                                        </p:attrNameLst>
                                      </p:cBhvr>
                                      <p:tavLst>
                                        <p:tav tm="0">
                                          <p:val>
                                            <p:strVal val="ppt_h"/>
                                          </p:val>
                                        </p:tav>
                                        <p:tav tm="100000">
                                          <p:val>
                                            <p:fltVal val="0"/>
                                          </p:val>
                                        </p:tav>
                                      </p:tavLst>
                                    </p:anim>
                                    <p:animEffect transition="out" filter="fade">
                                      <p:cBhvr>
                                        <p:cTn id="8" dur="500"/>
                                        <p:tgtEl>
                                          <p:spTgt spid="8"/>
                                        </p:tgtEl>
                                      </p:cBhvr>
                                    </p:animEffect>
                                    <p:set>
                                      <p:cBhvr>
                                        <p:cTn id="9" dur="1" fill="hold">
                                          <p:stCondLst>
                                            <p:cond delay="499"/>
                                          </p:stCondLst>
                                        </p:cTn>
                                        <p:tgtEl>
                                          <p:spTgt spid="8"/>
                                        </p:tgtEl>
                                        <p:attrNameLst>
                                          <p:attrName>style.visibility</p:attrName>
                                        </p:attrNameLst>
                                      </p:cBhvr>
                                      <p:to>
                                        <p:strVal val="hidden"/>
                                      </p:to>
                                    </p:set>
                                  </p:childTnLst>
                                </p:cTn>
                              </p:par>
                            </p:childTnLst>
                          </p:cTn>
                        </p:par>
                      </p:childTnLst>
                    </p:cTn>
                  </p:par>
                  <p:par>
                    <p:cTn id="10" fill="hold">
                      <p:stCondLst>
                        <p:cond delay="indefinite"/>
                      </p:stCondLst>
                      <p:childTnLst>
                        <p:par>
                          <p:cTn id="11" fill="hold">
                            <p:stCondLst>
                              <p:cond delay="0"/>
                            </p:stCondLst>
                            <p:childTnLst>
                              <p:par>
                                <p:cTn id="12" presetID="53" presetClass="exit" presetSubtype="32" fill="hold" grpId="0" nodeType="clickEffect">
                                  <p:stCondLst>
                                    <p:cond delay="0"/>
                                  </p:stCondLst>
                                  <p:childTnLst>
                                    <p:anim calcmode="lin" valueType="num">
                                      <p:cBhvr>
                                        <p:cTn id="13" dur="500"/>
                                        <p:tgtEl>
                                          <p:spTgt spid="7"/>
                                        </p:tgtEl>
                                        <p:attrNameLst>
                                          <p:attrName>ppt_w</p:attrName>
                                        </p:attrNameLst>
                                      </p:cBhvr>
                                      <p:tavLst>
                                        <p:tav tm="0">
                                          <p:val>
                                            <p:strVal val="ppt_w"/>
                                          </p:val>
                                        </p:tav>
                                        <p:tav tm="100000">
                                          <p:val>
                                            <p:fltVal val="0"/>
                                          </p:val>
                                        </p:tav>
                                      </p:tavLst>
                                    </p:anim>
                                    <p:anim calcmode="lin" valueType="num">
                                      <p:cBhvr>
                                        <p:cTn id="14" dur="500"/>
                                        <p:tgtEl>
                                          <p:spTgt spid="7"/>
                                        </p:tgtEl>
                                        <p:attrNameLst>
                                          <p:attrName>ppt_h</p:attrName>
                                        </p:attrNameLst>
                                      </p:cBhvr>
                                      <p:tavLst>
                                        <p:tav tm="0">
                                          <p:val>
                                            <p:strVal val="ppt_h"/>
                                          </p:val>
                                        </p:tav>
                                        <p:tav tm="100000">
                                          <p:val>
                                            <p:fltVal val="0"/>
                                          </p:val>
                                        </p:tav>
                                      </p:tavLst>
                                    </p:anim>
                                    <p:animEffect transition="out" filter="fade">
                                      <p:cBhvr>
                                        <p:cTn id="15" dur="500"/>
                                        <p:tgtEl>
                                          <p:spTgt spid="7"/>
                                        </p:tgtEl>
                                      </p:cBhvr>
                                    </p:animEffect>
                                    <p:set>
                                      <p:cBhvr>
                                        <p:cTn id="16"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スライド番号プレースホルダー 5">
            <a:extLst>
              <a:ext uri="{FF2B5EF4-FFF2-40B4-BE49-F238E27FC236}">
                <a16:creationId xmlns:a16="http://schemas.microsoft.com/office/drawing/2014/main" id="{B6990528-8D69-6728-5847-7463596072D3}"/>
              </a:ext>
            </a:extLst>
          </p:cNvPr>
          <p:cNvSpPr>
            <a:spLocks noGrp="1"/>
          </p:cNvSpPr>
          <p:nvPr>
            <p:ph type="sldNum" sz="quarter" idx="12"/>
          </p:nvPr>
        </p:nvSpPr>
        <p:spPr/>
        <p:txBody>
          <a:bodyPr/>
          <a:lstStyle/>
          <a:p>
            <a:fld id="{4FAB73BC-B049-4115-A692-8D63A059BFB8}" type="slidenum">
              <a:rPr lang="en-US" smtClean="0"/>
              <a:t>5</a:t>
            </a:fld>
            <a:endParaRPr lang="en-US"/>
          </a:p>
        </p:txBody>
      </p:sp>
      <p:sp>
        <p:nvSpPr>
          <p:cNvPr id="7" name="メモ2" hidden="1">
            <a:extLst>
              <a:ext uri="{FF2B5EF4-FFF2-40B4-BE49-F238E27FC236}">
                <a16:creationId xmlns:a16="http://schemas.microsoft.com/office/drawing/2014/main" id="{1AE3B855-FB12-B44E-9564-B9571914BB54}"/>
              </a:ext>
            </a:extLst>
          </p:cNvPr>
          <p:cNvSpPr/>
          <p:nvPr/>
        </p:nvSpPr>
        <p:spPr>
          <a:xfrm>
            <a:off x="4360236" y="2241756"/>
            <a:ext cx="980507" cy="458594"/>
          </a:xfrm>
          <a:prstGeom prst="foldedCorner">
            <a:avLst>
              <a:gd name="adj" fmla="val 0"/>
            </a:avLst>
          </a:prstGeom>
          <a:solidFill>
            <a:srgbClr val="B8EF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メモ1" hidden="1">
            <a:extLst>
              <a:ext uri="{FF2B5EF4-FFF2-40B4-BE49-F238E27FC236}">
                <a16:creationId xmlns:a16="http://schemas.microsoft.com/office/drawing/2014/main" id="{5ABA8C66-389A-4940-9289-26735564DF55}"/>
              </a:ext>
            </a:extLst>
          </p:cNvPr>
          <p:cNvSpPr/>
          <p:nvPr/>
        </p:nvSpPr>
        <p:spPr>
          <a:xfrm>
            <a:off x="1306888" y="2241756"/>
            <a:ext cx="2144292" cy="458594"/>
          </a:xfrm>
          <a:prstGeom prst="foldedCorner">
            <a:avLst>
              <a:gd name="adj" fmla="val 0"/>
            </a:avLst>
          </a:prstGeom>
          <a:solidFill>
            <a:srgbClr val="B8EF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動作設定ボタン: 戻る/前へ 1">
            <a:hlinkClick r:id="" action="ppaction://hlinkshowjump?jump=previousslide" highlightClick="1"/>
            <a:extLst>
              <a:ext uri="{FF2B5EF4-FFF2-40B4-BE49-F238E27FC236}">
                <a16:creationId xmlns:a16="http://schemas.microsoft.com/office/drawing/2014/main" id="{4BACCC4A-72CA-0DA2-5399-E3BEE2DECB28}"/>
              </a:ext>
            </a:extLst>
          </p:cNvPr>
          <p:cNvSpPr/>
          <p:nvPr/>
        </p:nvSpPr>
        <p:spPr>
          <a:xfrm rot="10800000" flipH="1">
            <a:off x="8421701" y="6625086"/>
            <a:ext cx="360000" cy="232913"/>
          </a:xfrm>
          <a:prstGeom prst="actionButtonBackPrevious">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3" name="動作設定ボタン: 進む/次へ 2">
            <a:hlinkClick r:id="" action="ppaction://hlinkshowjump?jump=nextslide" highlightClick="1"/>
            <a:extLst>
              <a:ext uri="{FF2B5EF4-FFF2-40B4-BE49-F238E27FC236}">
                <a16:creationId xmlns:a16="http://schemas.microsoft.com/office/drawing/2014/main" id="{235E5600-C24E-7E9B-D58D-BE0BCF957264}"/>
              </a:ext>
            </a:extLst>
          </p:cNvPr>
          <p:cNvSpPr/>
          <p:nvPr/>
        </p:nvSpPr>
        <p:spPr>
          <a:xfrm rot="10800000" flipH="1">
            <a:off x="8781701" y="6625087"/>
            <a:ext cx="360000" cy="232913"/>
          </a:xfrm>
          <a:prstGeom prst="actionButtonForwardNext">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5" name="テキスト ボックス 4">
            <a:extLst>
              <a:ext uri="{FF2B5EF4-FFF2-40B4-BE49-F238E27FC236}">
                <a16:creationId xmlns:a16="http://schemas.microsoft.com/office/drawing/2014/main" id="{5D1ED980-5A05-D101-AFFE-866A52871167}"/>
              </a:ext>
            </a:extLst>
          </p:cNvPr>
          <p:cNvSpPr txBox="1"/>
          <p:nvPr/>
        </p:nvSpPr>
        <p:spPr>
          <a:xfrm>
            <a:off x="210667" y="72128"/>
            <a:ext cx="5563115" cy="646331"/>
          </a:xfrm>
          <a:prstGeom prst="rect">
            <a:avLst/>
          </a:prstGeom>
          <a:noFill/>
        </p:spPr>
        <p:txBody>
          <a:bodyPr wrap="square" rtlCol="0">
            <a:spAutoFit/>
          </a:bodyPr>
          <a:lstStyle/>
          <a:p>
            <a:r>
              <a:rPr lang="ja-JP" altLang="en-US" sz="3600" b="1">
                <a:latin typeface="游ゴシック" panose="020B0400000000000000" pitchFamily="50" charset="-128"/>
                <a:ea typeface="游ゴシック" panose="020B0400000000000000" pitchFamily="50" charset="-128"/>
              </a:rPr>
              <a:t>海外情報への対応</a:t>
            </a:r>
            <a:endParaRPr lang="ja-JP" altLang="ja-JP" sz="3600" b="1" dirty="0">
              <a:latin typeface="游ゴシック" panose="020B0400000000000000" pitchFamily="50" charset="-128"/>
              <a:ea typeface="游ゴシック" panose="020B0400000000000000" pitchFamily="50" charset="-128"/>
            </a:endParaRPr>
          </a:p>
        </p:txBody>
      </p:sp>
      <p:sp>
        <p:nvSpPr>
          <p:cNvPr id="9" name="テキスト ボックス 8">
            <a:extLst>
              <a:ext uri="{FF2B5EF4-FFF2-40B4-BE49-F238E27FC236}">
                <a16:creationId xmlns:a16="http://schemas.microsoft.com/office/drawing/2014/main" id="{F839FB94-52B6-874F-9AF8-7D96CD3ACFBD}"/>
              </a:ext>
            </a:extLst>
          </p:cNvPr>
          <p:cNvSpPr txBox="1"/>
          <p:nvPr/>
        </p:nvSpPr>
        <p:spPr>
          <a:xfrm>
            <a:off x="1845618" y="3387010"/>
            <a:ext cx="5452764" cy="830997"/>
          </a:xfrm>
          <a:prstGeom prst="rect">
            <a:avLst/>
          </a:prstGeom>
          <a:noFill/>
        </p:spPr>
        <p:txBody>
          <a:bodyPr wrap="square" rtlCol="0">
            <a:spAutoFit/>
          </a:bodyPr>
          <a:lstStyle/>
          <a:p>
            <a:pPr algn="ctr"/>
            <a:r>
              <a:rPr lang="en-US" altLang="ja-JP" sz="2400" dirty="0">
                <a:latin typeface="游ゴシック" panose="020B0400000000000000" pitchFamily="50" charset="-128"/>
                <a:ea typeface="游ゴシック" panose="020B0400000000000000" pitchFamily="50" charset="-128"/>
              </a:rPr>
              <a:t>p.55 </a:t>
            </a:r>
            <a:r>
              <a:rPr lang="ja-JP" altLang="en-US" sz="2400">
                <a:latin typeface="游ゴシック" panose="020B0400000000000000" pitchFamily="50" charset="-128"/>
                <a:ea typeface="游ゴシック" panose="020B0400000000000000" pitchFamily="50" charset="-128"/>
              </a:rPr>
              <a:t>史料</a:t>
            </a:r>
            <a:endParaRPr lang="en-US" altLang="ja-JP" sz="2400" dirty="0">
              <a:latin typeface="游ゴシック" panose="020B0400000000000000" pitchFamily="50" charset="-128"/>
              <a:ea typeface="游ゴシック" panose="020B0400000000000000" pitchFamily="50" charset="-128"/>
            </a:endParaRPr>
          </a:p>
          <a:p>
            <a:pPr algn="ctr"/>
            <a:r>
              <a:rPr lang="ja-JP" altLang="en-US" sz="2400">
                <a:latin typeface="游ゴシック" panose="020B0400000000000000" pitchFamily="50" charset="-128"/>
                <a:ea typeface="游ゴシック" panose="020B0400000000000000" pitchFamily="50" charset="-128"/>
              </a:rPr>
              <a:t>オランダから幕府にもたらされた情報</a:t>
            </a:r>
            <a:endParaRPr kumimoji="1" lang="en-US" altLang="ja-JP" sz="2400" dirty="0">
              <a:latin typeface="游ゴシック" panose="020B0400000000000000" pitchFamily="50" charset="-128"/>
              <a:ea typeface="游ゴシック" panose="020B0400000000000000" pitchFamily="50" charset="-128"/>
            </a:endParaRPr>
          </a:p>
        </p:txBody>
      </p:sp>
      <p:sp>
        <p:nvSpPr>
          <p:cNvPr id="10" name="正方形/長方形 9">
            <a:extLst>
              <a:ext uri="{FF2B5EF4-FFF2-40B4-BE49-F238E27FC236}">
                <a16:creationId xmlns:a16="http://schemas.microsoft.com/office/drawing/2014/main" id="{1AFA4D35-316C-C94F-B533-C160A558DB21}"/>
              </a:ext>
            </a:extLst>
          </p:cNvPr>
          <p:cNvSpPr/>
          <p:nvPr/>
        </p:nvSpPr>
        <p:spPr>
          <a:xfrm>
            <a:off x="1731192" y="1749287"/>
            <a:ext cx="5681617" cy="373711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テキスト ボックス 3">
            <a:extLst>
              <a:ext uri="{FF2B5EF4-FFF2-40B4-BE49-F238E27FC236}">
                <a16:creationId xmlns:a16="http://schemas.microsoft.com/office/drawing/2014/main" id="{AB24C498-065C-E3B9-F41A-017383DB8489}"/>
              </a:ext>
            </a:extLst>
          </p:cNvPr>
          <p:cNvSpPr txBox="1"/>
          <p:nvPr/>
        </p:nvSpPr>
        <p:spPr>
          <a:xfrm>
            <a:off x="7884000" y="105957"/>
            <a:ext cx="1008000" cy="253916"/>
          </a:xfrm>
          <a:prstGeom prst="rect">
            <a:avLst/>
          </a:prstGeom>
          <a:solidFill>
            <a:schemeClr val="bg1"/>
          </a:solidFill>
          <a:ln>
            <a:solidFill>
              <a:schemeClr val="tx1"/>
            </a:solidFill>
          </a:ln>
        </p:spPr>
        <p:txBody>
          <a:bodyPr wrap="square" rtlCol="0" anchor="ctr">
            <a:spAutoFit/>
          </a:bodyPr>
          <a:lstStyle/>
          <a:p>
            <a:r>
              <a:rPr kumimoji="1" lang="ja-JP" altLang="en-US" sz="1050" dirty="0">
                <a:latin typeface="游明朝" panose="02020400000000000000" pitchFamily="18" charset="-128"/>
                <a:ea typeface="游明朝" panose="02020400000000000000" pitchFamily="18" charset="-128"/>
              </a:rPr>
              <a:t>部分サンプル　</a:t>
            </a:r>
            <a:endParaRPr kumimoji="1" lang="en-US" altLang="ja-JP" sz="1050" dirty="0">
              <a:latin typeface="游明朝" panose="02020400000000000000" pitchFamily="18" charset="-128"/>
              <a:ea typeface="游明朝" panose="02020400000000000000" pitchFamily="18" charset="-128"/>
            </a:endParaRPr>
          </a:p>
        </p:txBody>
      </p:sp>
    </p:spTree>
    <p:extLst>
      <p:ext uri="{BB962C8B-B14F-4D97-AF65-F5344CB8AC3E}">
        <p14:creationId xmlns:p14="http://schemas.microsoft.com/office/powerpoint/2010/main" val="32907693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xit" presetSubtype="32" fill="hold" grpId="0" nodeType="clickEffect">
                                  <p:stCondLst>
                                    <p:cond delay="0"/>
                                  </p:stCondLst>
                                  <p:childTnLst>
                                    <p:anim calcmode="lin" valueType="num">
                                      <p:cBhvr>
                                        <p:cTn id="6" dur="500"/>
                                        <p:tgtEl>
                                          <p:spTgt spid="8"/>
                                        </p:tgtEl>
                                        <p:attrNameLst>
                                          <p:attrName>ppt_w</p:attrName>
                                        </p:attrNameLst>
                                      </p:cBhvr>
                                      <p:tavLst>
                                        <p:tav tm="0">
                                          <p:val>
                                            <p:strVal val="ppt_w"/>
                                          </p:val>
                                        </p:tav>
                                        <p:tav tm="100000">
                                          <p:val>
                                            <p:fltVal val="0"/>
                                          </p:val>
                                        </p:tav>
                                      </p:tavLst>
                                    </p:anim>
                                    <p:anim calcmode="lin" valueType="num">
                                      <p:cBhvr>
                                        <p:cTn id="7" dur="500"/>
                                        <p:tgtEl>
                                          <p:spTgt spid="8"/>
                                        </p:tgtEl>
                                        <p:attrNameLst>
                                          <p:attrName>ppt_h</p:attrName>
                                        </p:attrNameLst>
                                      </p:cBhvr>
                                      <p:tavLst>
                                        <p:tav tm="0">
                                          <p:val>
                                            <p:strVal val="ppt_h"/>
                                          </p:val>
                                        </p:tav>
                                        <p:tav tm="100000">
                                          <p:val>
                                            <p:fltVal val="0"/>
                                          </p:val>
                                        </p:tav>
                                      </p:tavLst>
                                    </p:anim>
                                    <p:animEffect transition="out" filter="fade">
                                      <p:cBhvr>
                                        <p:cTn id="8" dur="500"/>
                                        <p:tgtEl>
                                          <p:spTgt spid="8"/>
                                        </p:tgtEl>
                                      </p:cBhvr>
                                    </p:animEffect>
                                    <p:set>
                                      <p:cBhvr>
                                        <p:cTn id="9" dur="1" fill="hold">
                                          <p:stCondLst>
                                            <p:cond delay="499"/>
                                          </p:stCondLst>
                                        </p:cTn>
                                        <p:tgtEl>
                                          <p:spTgt spid="8"/>
                                        </p:tgtEl>
                                        <p:attrNameLst>
                                          <p:attrName>style.visibility</p:attrName>
                                        </p:attrNameLst>
                                      </p:cBhvr>
                                      <p:to>
                                        <p:strVal val="hidden"/>
                                      </p:to>
                                    </p:set>
                                  </p:childTnLst>
                                </p:cTn>
                              </p:par>
                            </p:childTnLst>
                          </p:cTn>
                        </p:par>
                      </p:childTnLst>
                    </p:cTn>
                  </p:par>
                  <p:par>
                    <p:cTn id="10" fill="hold">
                      <p:stCondLst>
                        <p:cond delay="indefinite"/>
                      </p:stCondLst>
                      <p:childTnLst>
                        <p:par>
                          <p:cTn id="11" fill="hold">
                            <p:stCondLst>
                              <p:cond delay="0"/>
                            </p:stCondLst>
                            <p:childTnLst>
                              <p:par>
                                <p:cTn id="12" presetID="53" presetClass="exit" presetSubtype="32" fill="hold" grpId="0" nodeType="clickEffect">
                                  <p:stCondLst>
                                    <p:cond delay="0"/>
                                  </p:stCondLst>
                                  <p:childTnLst>
                                    <p:anim calcmode="lin" valueType="num">
                                      <p:cBhvr>
                                        <p:cTn id="13" dur="500"/>
                                        <p:tgtEl>
                                          <p:spTgt spid="7"/>
                                        </p:tgtEl>
                                        <p:attrNameLst>
                                          <p:attrName>ppt_w</p:attrName>
                                        </p:attrNameLst>
                                      </p:cBhvr>
                                      <p:tavLst>
                                        <p:tav tm="0">
                                          <p:val>
                                            <p:strVal val="ppt_w"/>
                                          </p:val>
                                        </p:tav>
                                        <p:tav tm="100000">
                                          <p:val>
                                            <p:fltVal val="0"/>
                                          </p:val>
                                        </p:tav>
                                      </p:tavLst>
                                    </p:anim>
                                    <p:anim calcmode="lin" valueType="num">
                                      <p:cBhvr>
                                        <p:cTn id="14" dur="500"/>
                                        <p:tgtEl>
                                          <p:spTgt spid="7"/>
                                        </p:tgtEl>
                                        <p:attrNameLst>
                                          <p:attrName>ppt_h</p:attrName>
                                        </p:attrNameLst>
                                      </p:cBhvr>
                                      <p:tavLst>
                                        <p:tav tm="0">
                                          <p:val>
                                            <p:strVal val="ppt_h"/>
                                          </p:val>
                                        </p:tav>
                                        <p:tav tm="100000">
                                          <p:val>
                                            <p:fltVal val="0"/>
                                          </p:val>
                                        </p:tav>
                                      </p:tavLst>
                                    </p:anim>
                                    <p:animEffect transition="out" filter="fade">
                                      <p:cBhvr>
                                        <p:cTn id="15" dur="500"/>
                                        <p:tgtEl>
                                          <p:spTgt spid="7"/>
                                        </p:tgtEl>
                                      </p:cBhvr>
                                    </p:animEffect>
                                    <p:set>
                                      <p:cBhvr>
                                        <p:cTn id="16"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コンテンツ プレースホルダー 2">
            <a:extLst>
              <a:ext uri="{FF2B5EF4-FFF2-40B4-BE49-F238E27FC236}">
                <a16:creationId xmlns:a16="http://schemas.microsoft.com/office/drawing/2014/main" id="{D5098326-5F61-E847-8F36-1680D4181EE9}"/>
              </a:ext>
            </a:extLst>
          </p:cNvPr>
          <p:cNvSpPr txBox="1">
            <a:spLocks/>
          </p:cNvSpPr>
          <p:nvPr/>
        </p:nvSpPr>
        <p:spPr>
          <a:xfrm>
            <a:off x="430200" y="1268414"/>
            <a:ext cx="8283600" cy="3544885"/>
          </a:xfrm>
          <a:prstGeom prst="rect">
            <a:avLst/>
          </a:prstGeom>
        </p:spPr>
        <p:txBody>
          <a:bodyPr vert="horz" lIns="0" tIns="0" rIns="0" bIns="0" rtlCol="0">
            <a:noAutofit/>
          </a:bodyPr>
          <a:lstStyle>
            <a:lvl1pPr marL="228600" indent="-228600" algn="l" defTabSz="914400" rtl="0" eaLnBrk="1" latinLnBrk="0" hangingPunct="1">
              <a:lnSpc>
                <a:spcPct val="90000"/>
              </a:lnSpc>
              <a:spcBef>
                <a:spcPts val="1000"/>
              </a:spcBef>
              <a:buFont typeface="Wingdings 2" pitchFamily="18" charset="2"/>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Wingdings 2" pitchFamily="18" charset="2"/>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Wingdings 2" pitchFamily="18" charset="2"/>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Wingdings 2" pitchFamily="18" charset="2"/>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Wingdings 2" pitchFamily="18" charset="2"/>
              <a:buChar char=""/>
              <a:defRPr kumimoji="1" sz="1800" kern="1200">
                <a:solidFill>
                  <a:schemeClr val="tx1"/>
                </a:solidFill>
                <a:latin typeface="+mn-lt"/>
                <a:ea typeface="+mn-ea"/>
                <a:cs typeface="+mn-cs"/>
              </a:defRPr>
            </a:lvl5pPr>
            <a:lvl6pPr marL="2514600" indent="-228600" algn="l" defTabSz="914400" rtl="0" eaLnBrk="1" latinLnBrk="0" hangingPunct="1">
              <a:spcBef>
                <a:spcPct val="20000"/>
              </a:spcBef>
              <a:buFont typeface="Wingdings 2" pitchFamily="18" charset="2"/>
              <a:buChar char=""/>
              <a:defRPr kumimoji="1" sz="1800" kern="1200">
                <a:solidFill>
                  <a:schemeClr val="tx1"/>
                </a:solidFill>
                <a:latin typeface="+mn-lt"/>
                <a:ea typeface="+mn-ea"/>
                <a:cs typeface="+mn-cs"/>
              </a:defRPr>
            </a:lvl6pPr>
            <a:lvl7pPr marL="2971800" indent="-228600" algn="l" defTabSz="914400" rtl="0" eaLnBrk="1" latinLnBrk="0" hangingPunct="1">
              <a:spcBef>
                <a:spcPct val="20000"/>
              </a:spcBef>
              <a:buFont typeface="Wingdings 2" pitchFamily="18" charset="2"/>
              <a:buChar char=""/>
              <a:defRPr kumimoji="1" sz="1800" kern="1200">
                <a:solidFill>
                  <a:schemeClr val="tx1"/>
                </a:solidFill>
                <a:latin typeface="+mn-lt"/>
                <a:ea typeface="+mn-ea"/>
                <a:cs typeface="+mn-cs"/>
              </a:defRPr>
            </a:lvl7pPr>
            <a:lvl8pPr marL="3429000" indent="-228600" algn="l" defTabSz="914400" rtl="0" eaLnBrk="1" latinLnBrk="0" hangingPunct="1">
              <a:spcBef>
                <a:spcPct val="20000"/>
              </a:spcBef>
              <a:buFont typeface="Wingdings 2" pitchFamily="18" charset="2"/>
              <a:buChar char=""/>
              <a:defRPr kumimoji="1" sz="1800" kern="1200">
                <a:solidFill>
                  <a:schemeClr val="tx1"/>
                </a:solidFill>
                <a:latin typeface="+mn-lt"/>
                <a:ea typeface="+mn-ea"/>
                <a:cs typeface="+mn-cs"/>
              </a:defRPr>
            </a:lvl8pPr>
            <a:lvl9pPr marL="3886200" indent="-228600" algn="l" defTabSz="914400" rtl="0" eaLnBrk="1" latinLnBrk="0" hangingPunct="1">
              <a:spcBef>
                <a:spcPct val="20000"/>
              </a:spcBef>
              <a:buFont typeface="Wingdings 2" pitchFamily="18" charset="2"/>
              <a:buChar char=""/>
              <a:defRPr kumimoji="1" sz="1800" kern="1200">
                <a:solidFill>
                  <a:schemeClr val="tx1"/>
                </a:solidFill>
                <a:latin typeface="+mn-lt"/>
                <a:ea typeface="+mn-ea"/>
                <a:cs typeface="+mn-cs"/>
              </a:defRPr>
            </a:lvl9pPr>
          </a:lstStyle>
          <a:p>
            <a:pPr marL="403200" indent="-403200">
              <a:lnSpc>
                <a:spcPct val="100000"/>
              </a:lnSpc>
              <a:spcBef>
                <a:spcPts val="0"/>
              </a:spcBef>
              <a:buNone/>
            </a:pPr>
            <a:r>
              <a:rPr lang="en-US" altLang="ja-JP" sz="3200" dirty="0">
                <a:latin typeface="游ゴシック" panose="020B0400000000000000" pitchFamily="50" charset="-128"/>
                <a:ea typeface="游ゴシック" panose="020B0400000000000000" pitchFamily="50" charset="-128"/>
              </a:rPr>
              <a:t>(b) </a:t>
            </a:r>
            <a:r>
              <a:rPr lang="ja-JP" altLang="en-US" sz="3200">
                <a:latin typeface="游ゴシック" panose="020B0400000000000000" pitchFamily="50" charset="-128"/>
                <a:ea typeface="游ゴシック" panose="020B0400000000000000" pitchFamily="50" charset="-128"/>
              </a:rPr>
              <a:t>各藩の反応</a:t>
            </a:r>
            <a:endParaRPr lang="en-US" altLang="ja-JP" sz="3200" dirty="0">
              <a:latin typeface="游ゴシック" panose="020B0400000000000000" pitchFamily="50" charset="-128"/>
              <a:ea typeface="游ゴシック" panose="020B0400000000000000" pitchFamily="50" charset="-128"/>
            </a:endParaRPr>
          </a:p>
          <a:p>
            <a:pPr marL="403200" indent="-403200">
              <a:lnSpc>
                <a:spcPct val="100000"/>
              </a:lnSpc>
              <a:spcBef>
                <a:spcPts val="0"/>
              </a:spcBef>
              <a:buNone/>
            </a:pPr>
            <a:r>
              <a:rPr lang="en-US" altLang="ja-JP" sz="3200" dirty="0">
                <a:latin typeface="游ゴシック" panose="020B0400000000000000" pitchFamily="50" charset="-128"/>
                <a:ea typeface="游ゴシック" panose="020B0400000000000000" pitchFamily="50" charset="-128"/>
              </a:rPr>
              <a:t>•  </a:t>
            </a:r>
            <a:r>
              <a:rPr lang="ja-JP" altLang="en-US" sz="3200">
                <a:latin typeface="游ゴシック" panose="020B0400000000000000" pitchFamily="50" charset="-128"/>
                <a:ea typeface="游ゴシック" panose="020B0400000000000000" pitchFamily="50" charset="-128"/>
              </a:rPr>
              <a:t>海外情報は蘭学者のネットワークで</a:t>
            </a:r>
            <a:endParaRPr lang="en-US" altLang="ja-JP" sz="3200" dirty="0">
              <a:latin typeface="游ゴシック" panose="020B0400000000000000" pitchFamily="50" charset="-128"/>
              <a:ea typeface="游ゴシック" panose="020B0400000000000000" pitchFamily="50" charset="-128"/>
            </a:endParaRPr>
          </a:p>
          <a:p>
            <a:pPr marL="403200" indent="-403200">
              <a:lnSpc>
                <a:spcPct val="100000"/>
              </a:lnSpc>
              <a:spcBef>
                <a:spcPts val="0"/>
              </a:spcBef>
              <a:buNone/>
            </a:pPr>
            <a:r>
              <a:rPr lang="ja-JP" altLang="en-US" sz="3200">
                <a:latin typeface="游ゴシック" panose="020B0400000000000000" pitchFamily="50" charset="-128"/>
                <a:ea typeface="游ゴシック" panose="020B0400000000000000" pitchFamily="50" charset="-128"/>
              </a:rPr>
              <a:t>　日本各地に広まる。</a:t>
            </a:r>
            <a:endParaRPr lang="en-US" altLang="ja-JP" sz="3200" dirty="0">
              <a:latin typeface="游ゴシック" panose="020B0400000000000000" pitchFamily="50" charset="-128"/>
              <a:ea typeface="游ゴシック" panose="020B0400000000000000" pitchFamily="50" charset="-128"/>
            </a:endParaRPr>
          </a:p>
          <a:p>
            <a:pPr marL="3654000" indent="-3654000">
              <a:lnSpc>
                <a:spcPct val="100000"/>
              </a:lnSpc>
              <a:spcBef>
                <a:spcPts val="0"/>
              </a:spcBef>
              <a:buNone/>
            </a:pPr>
            <a:r>
              <a:rPr lang="en-US" altLang="ja-JP" sz="3200" dirty="0">
                <a:latin typeface="游ゴシック" panose="020B0400000000000000" pitchFamily="50" charset="-128"/>
                <a:ea typeface="游ゴシック" panose="020B0400000000000000" pitchFamily="50" charset="-128"/>
              </a:rPr>
              <a:t>•  </a:t>
            </a:r>
            <a:r>
              <a:rPr lang="ja-JP" altLang="en-US" sz="3200">
                <a:latin typeface="游ゴシック" panose="020B0400000000000000" pitchFamily="50" charset="-128"/>
                <a:ea typeface="游ゴシック" panose="020B0400000000000000" pitchFamily="50" charset="-128"/>
              </a:rPr>
              <a:t>佐賀藩・薩摩藩</a:t>
            </a:r>
            <a:r>
              <a:rPr lang="en-US" altLang="ja-JP" sz="3200" dirty="0">
                <a:latin typeface="游ゴシック" panose="020B0400000000000000" pitchFamily="50" charset="-128"/>
                <a:ea typeface="游ゴシック" panose="020B0400000000000000" pitchFamily="50" charset="-128"/>
              </a:rPr>
              <a:t>…</a:t>
            </a:r>
            <a:r>
              <a:rPr lang="ja-JP" altLang="en-US" sz="3200">
                <a:latin typeface="游ゴシック" panose="020B0400000000000000" pitchFamily="50" charset="-128"/>
                <a:ea typeface="游ゴシック" panose="020B0400000000000000" pitchFamily="50" charset="-128"/>
              </a:rPr>
              <a:t>ヨーロッパの思想や技術を積極的に吸収。</a:t>
            </a:r>
            <a:endParaRPr lang="en-US" altLang="ja-JP" sz="3200" dirty="0">
              <a:latin typeface="游ゴシック" panose="020B0400000000000000" pitchFamily="50" charset="-128"/>
              <a:ea typeface="游ゴシック" panose="020B0400000000000000" pitchFamily="50" charset="-128"/>
            </a:endParaRPr>
          </a:p>
          <a:p>
            <a:pPr marL="403200" indent="-403200">
              <a:lnSpc>
                <a:spcPct val="100000"/>
              </a:lnSpc>
              <a:spcBef>
                <a:spcPts val="0"/>
              </a:spcBef>
              <a:buNone/>
            </a:pPr>
            <a:r>
              <a:rPr lang="en-US" altLang="ja-JP" sz="3200" dirty="0">
                <a:latin typeface="游ゴシック" panose="020B0400000000000000" pitchFamily="50" charset="-128"/>
                <a:ea typeface="游ゴシック" panose="020B0400000000000000" pitchFamily="50" charset="-128"/>
              </a:rPr>
              <a:t>•  </a:t>
            </a:r>
            <a:r>
              <a:rPr lang="ja-JP" altLang="en-US" sz="3200">
                <a:latin typeface="游ゴシック" panose="020B0400000000000000" pitchFamily="50" charset="-128"/>
                <a:ea typeface="游ゴシック" panose="020B0400000000000000" pitchFamily="50" charset="-128"/>
              </a:rPr>
              <a:t>水戸藩</a:t>
            </a:r>
            <a:r>
              <a:rPr lang="en-US" altLang="ja-JP" sz="3200" dirty="0">
                <a:latin typeface="游ゴシック" panose="020B0400000000000000" pitchFamily="50" charset="-128"/>
                <a:ea typeface="游ゴシック" panose="020B0400000000000000" pitchFamily="50" charset="-128"/>
              </a:rPr>
              <a:t>…</a:t>
            </a:r>
          </a:p>
          <a:p>
            <a:pPr marL="792000" indent="-792000">
              <a:lnSpc>
                <a:spcPct val="100000"/>
              </a:lnSpc>
              <a:spcBef>
                <a:spcPts val="0"/>
              </a:spcBef>
              <a:buNone/>
            </a:pPr>
            <a:r>
              <a:rPr lang="ja-JP" altLang="en-US" sz="3200">
                <a:latin typeface="游ゴシック" panose="020B0400000000000000" pitchFamily="50" charset="-128"/>
                <a:ea typeface="游ゴシック" panose="020B0400000000000000" pitchFamily="50" charset="-128"/>
              </a:rPr>
              <a:t>　　天皇を尊び外国を退けようとする</a:t>
            </a:r>
            <a:endParaRPr lang="en-US" altLang="ja-JP" sz="3200" dirty="0">
              <a:latin typeface="游ゴシック" panose="020B0400000000000000" pitchFamily="50" charset="-128"/>
              <a:ea typeface="游ゴシック" panose="020B0400000000000000" pitchFamily="50" charset="-128"/>
            </a:endParaRPr>
          </a:p>
          <a:p>
            <a:pPr marL="792000" indent="-792000">
              <a:lnSpc>
                <a:spcPct val="100000"/>
              </a:lnSpc>
              <a:spcBef>
                <a:spcPts val="0"/>
              </a:spcBef>
              <a:buNone/>
            </a:pPr>
            <a:r>
              <a:rPr lang="ja-JP" altLang="en-US" sz="3200">
                <a:latin typeface="游ゴシック" panose="020B0400000000000000" pitchFamily="50" charset="-128"/>
                <a:ea typeface="游ゴシック" panose="020B0400000000000000" pitchFamily="50" charset="-128"/>
              </a:rPr>
              <a:t>　　④</a:t>
            </a:r>
            <a:r>
              <a:rPr lang="en-US" altLang="ja-JP" sz="3200" dirty="0">
                <a:latin typeface="游ゴシック" panose="020B0400000000000000" pitchFamily="50" charset="-128"/>
                <a:ea typeface="游ゴシック" panose="020B0400000000000000" pitchFamily="50" charset="-128"/>
              </a:rPr>
              <a:t> </a:t>
            </a:r>
            <a:r>
              <a:rPr lang="ja-JP" altLang="en-US" sz="3200">
                <a:solidFill>
                  <a:srgbClr val="FF0000"/>
                </a:solidFill>
                <a:latin typeface="游ゴシック" panose="020B0400000000000000" pitchFamily="50" charset="-128"/>
                <a:ea typeface="游ゴシック" panose="020B0400000000000000" pitchFamily="50" charset="-128"/>
              </a:rPr>
              <a:t>尊王攘夷</a:t>
            </a:r>
            <a:r>
              <a:rPr lang="en-US" altLang="ja-JP" sz="3200" dirty="0">
                <a:latin typeface="游ゴシック" panose="020B0400000000000000" pitchFamily="50" charset="-128"/>
                <a:ea typeface="游ゴシック" panose="020B0400000000000000" pitchFamily="50" charset="-128"/>
              </a:rPr>
              <a:t> </a:t>
            </a:r>
            <a:r>
              <a:rPr lang="ja-JP" altLang="en-US" sz="3200">
                <a:latin typeface="游ゴシック" panose="020B0400000000000000" pitchFamily="50" charset="-128"/>
                <a:ea typeface="游ゴシック" panose="020B0400000000000000" pitchFamily="50" charset="-128"/>
              </a:rPr>
              <a:t>思想が生まれる。</a:t>
            </a:r>
            <a:endParaRPr lang="en-US" altLang="ja-JP" sz="3200" dirty="0">
              <a:latin typeface="游ゴシック" panose="020B0400000000000000" pitchFamily="50" charset="-128"/>
              <a:ea typeface="游ゴシック" panose="020B0400000000000000" pitchFamily="50" charset="-128"/>
            </a:endParaRPr>
          </a:p>
          <a:p>
            <a:pPr marL="792000" indent="-792000">
              <a:lnSpc>
                <a:spcPct val="100000"/>
              </a:lnSpc>
              <a:spcBef>
                <a:spcPts val="0"/>
              </a:spcBef>
              <a:buNone/>
            </a:pPr>
            <a:r>
              <a:rPr lang="ja-JP" altLang="en-US" sz="3200">
                <a:latin typeface="游ゴシック" panose="020B0400000000000000" pitchFamily="50" charset="-128"/>
                <a:ea typeface="游ゴシック" panose="020B0400000000000000" pitchFamily="50" charset="-128"/>
              </a:rPr>
              <a:t>　▶意見を幕政に反映させようとする動きが活発になる。</a:t>
            </a:r>
            <a:endParaRPr lang="en-US" altLang="ja-JP" sz="3200" dirty="0">
              <a:latin typeface="游ゴシック" panose="020B0400000000000000" pitchFamily="50" charset="-128"/>
              <a:ea typeface="游ゴシック" panose="020B0400000000000000" pitchFamily="50" charset="-128"/>
            </a:endParaRPr>
          </a:p>
        </p:txBody>
      </p:sp>
      <p:sp>
        <p:nvSpPr>
          <p:cNvPr id="6" name="スライド番号プレースホルダー 5">
            <a:extLst>
              <a:ext uri="{FF2B5EF4-FFF2-40B4-BE49-F238E27FC236}">
                <a16:creationId xmlns:a16="http://schemas.microsoft.com/office/drawing/2014/main" id="{B6990528-8D69-6728-5847-7463596072D3}"/>
              </a:ext>
            </a:extLst>
          </p:cNvPr>
          <p:cNvSpPr>
            <a:spLocks noGrp="1"/>
          </p:cNvSpPr>
          <p:nvPr>
            <p:ph type="sldNum" sz="quarter" idx="12"/>
          </p:nvPr>
        </p:nvSpPr>
        <p:spPr/>
        <p:txBody>
          <a:bodyPr/>
          <a:lstStyle/>
          <a:p>
            <a:fld id="{4FAB73BC-B049-4115-A692-8D63A059BFB8}" type="slidenum">
              <a:rPr lang="en-US" smtClean="0"/>
              <a:t>6</a:t>
            </a:fld>
            <a:endParaRPr lang="en-US"/>
          </a:p>
        </p:txBody>
      </p:sp>
      <p:sp>
        <p:nvSpPr>
          <p:cNvPr id="8" name="メモ1">
            <a:extLst>
              <a:ext uri="{FF2B5EF4-FFF2-40B4-BE49-F238E27FC236}">
                <a16:creationId xmlns:a16="http://schemas.microsoft.com/office/drawing/2014/main" id="{5ABA8C66-389A-4940-9289-26735564DF55}"/>
              </a:ext>
            </a:extLst>
          </p:cNvPr>
          <p:cNvSpPr/>
          <p:nvPr/>
        </p:nvSpPr>
        <p:spPr>
          <a:xfrm>
            <a:off x="1713296" y="4676947"/>
            <a:ext cx="1737883" cy="458594"/>
          </a:xfrm>
          <a:prstGeom prst="foldedCorner">
            <a:avLst>
              <a:gd name="adj" fmla="val 0"/>
            </a:avLst>
          </a:prstGeom>
          <a:solidFill>
            <a:srgbClr val="B8EF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動作設定ボタン: 戻る/前へ 1">
            <a:hlinkClick r:id="" action="ppaction://hlinkshowjump?jump=previousslide" highlightClick="1"/>
            <a:extLst>
              <a:ext uri="{FF2B5EF4-FFF2-40B4-BE49-F238E27FC236}">
                <a16:creationId xmlns:a16="http://schemas.microsoft.com/office/drawing/2014/main" id="{4BACCC4A-72CA-0DA2-5399-E3BEE2DECB28}"/>
              </a:ext>
            </a:extLst>
          </p:cNvPr>
          <p:cNvSpPr/>
          <p:nvPr/>
        </p:nvSpPr>
        <p:spPr>
          <a:xfrm rot="10800000" flipH="1">
            <a:off x="8421701" y="6625086"/>
            <a:ext cx="360000" cy="232913"/>
          </a:xfrm>
          <a:prstGeom prst="actionButtonBackPrevious">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3" name="動作設定ボタン: 進む/次へ 2">
            <a:hlinkClick r:id="" action="ppaction://hlinkshowjump?jump=nextslide" highlightClick="1"/>
            <a:extLst>
              <a:ext uri="{FF2B5EF4-FFF2-40B4-BE49-F238E27FC236}">
                <a16:creationId xmlns:a16="http://schemas.microsoft.com/office/drawing/2014/main" id="{235E5600-C24E-7E9B-D58D-BE0BCF957264}"/>
              </a:ext>
            </a:extLst>
          </p:cNvPr>
          <p:cNvSpPr/>
          <p:nvPr/>
        </p:nvSpPr>
        <p:spPr>
          <a:xfrm rot="10800000" flipH="1">
            <a:off x="8781701" y="6625087"/>
            <a:ext cx="360000" cy="232913"/>
          </a:xfrm>
          <a:prstGeom prst="actionButtonForwardNext">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5" name="テキスト ボックス 4">
            <a:extLst>
              <a:ext uri="{FF2B5EF4-FFF2-40B4-BE49-F238E27FC236}">
                <a16:creationId xmlns:a16="http://schemas.microsoft.com/office/drawing/2014/main" id="{5D1ED980-5A05-D101-AFFE-866A52871167}"/>
              </a:ext>
            </a:extLst>
          </p:cNvPr>
          <p:cNvSpPr txBox="1"/>
          <p:nvPr/>
        </p:nvSpPr>
        <p:spPr>
          <a:xfrm>
            <a:off x="210667" y="72128"/>
            <a:ext cx="5563115" cy="646331"/>
          </a:xfrm>
          <a:prstGeom prst="rect">
            <a:avLst/>
          </a:prstGeom>
          <a:noFill/>
        </p:spPr>
        <p:txBody>
          <a:bodyPr wrap="square" rtlCol="0">
            <a:spAutoFit/>
          </a:bodyPr>
          <a:lstStyle/>
          <a:p>
            <a:r>
              <a:rPr lang="ja-JP" altLang="en-US" sz="3600" b="1">
                <a:latin typeface="游ゴシック" panose="020B0400000000000000" pitchFamily="50" charset="-128"/>
                <a:ea typeface="游ゴシック" panose="020B0400000000000000" pitchFamily="50" charset="-128"/>
              </a:rPr>
              <a:t>海外情報への対応</a:t>
            </a:r>
            <a:endParaRPr lang="ja-JP" altLang="ja-JP" sz="3600" b="1" dirty="0">
              <a:latin typeface="游ゴシック" panose="020B0400000000000000" pitchFamily="50" charset="-128"/>
              <a:ea typeface="游ゴシック" panose="020B0400000000000000" pitchFamily="50" charset="-128"/>
            </a:endParaRPr>
          </a:p>
        </p:txBody>
      </p:sp>
      <p:sp>
        <p:nvSpPr>
          <p:cNvPr id="4" name="テキスト ボックス 3">
            <a:extLst>
              <a:ext uri="{FF2B5EF4-FFF2-40B4-BE49-F238E27FC236}">
                <a16:creationId xmlns:a16="http://schemas.microsoft.com/office/drawing/2014/main" id="{FC9F4EDE-E048-2EE8-500F-CF352CBEBC82}"/>
              </a:ext>
            </a:extLst>
          </p:cNvPr>
          <p:cNvSpPr txBox="1"/>
          <p:nvPr/>
        </p:nvSpPr>
        <p:spPr>
          <a:xfrm>
            <a:off x="7884000" y="105957"/>
            <a:ext cx="1008000" cy="253916"/>
          </a:xfrm>
          <a:prstGeom prst="rect">
            <a:avLst/>
          </a:prstGeom>
          <a:solidFill>
            <a:schemeClr val="bg1"/>
          </a:solidFill>
          <a:ln>
            <a:solidFill>
              <a:schemeClr val="tx1"/>
            </a:solidFill>
          </a:ln>
        </p:spPr>
        <p:txBody>
          <a:bodyPr wrap="square" rtlCol="0" anchor="ctr">
            <a:spAutoFit/>
          </a:bodyPr>
          <a:lstStyle/>
          <a:p>
            <a:r>
              <a:rPr kumimoji="1" lang="ja-JP" altLang="en-US" sz="1050" dirty="0">
                <a:latin typeface="游明朝" panose="02020400000000000000" pitchFamily="18" charset="-128"/>
                <a:ea typeface="游明朝" panose="02020400000000000000" pitchFamily="18" charset="-128"/>
              </a:rPr>
              <a:t>部分サンプル　</a:t>
            </a:r>
            <a:endParaRPr kumimoji="1" lang="en-US" altLang="ja-JP" sz="1050" dirty="0">
              <a:latin typeface="游明朝" panose="02020400000000000000" pitchFamily="18" charset="-128"/>
              <a:ea typeface="游明朝" panose="02020400000000000000" pitchFamily="18" charset="-128"/>
            </a:endParaRPr>
          </a:p>
        </p:txBody>
      </p:sp>
    </p:spTree>
    <p:extLst>
      <p:ext uri="{BB962C8B-B14F-4D97-AF65-F5344CB8AC3E}">
        <p14:creationId xmlns:p14="http://schemas.microsoft.com/office/powerpoint/2010/main" val="3052539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xit" presetSubtype="32" fill="hold" grpId="0" nodeType="clickEffect">
                                  <p:stCondLst>
                                    <p:cond delay="0"/>
                                  </p:stCondLst>
                                  <p:childTnLst>
                                    <p:anim calcmode="lin" valueType="num">
                                      <p:cBhvr>
                                        <p:cTn id="6" dur="500"/>
                                        <p:tgtEl>
                                          <p:spTgt spid="8"/>
                                        </p:tgtEl>
                                        <p:attrNameLst>
                                          <p:attrName>ppt_w</p:attrName>
                                        </p:attrNameLst>
                                      </p:cBhvr>
                                      <p:tavLst>
                                        <p:tav tm="0">
                                          <p:val>
                                            <p:strVal val="ppt_w"/>
                                          </p:val>
                                        </p:tav>
                                        <p:tav tm="100000">
                                          <p:val>
                                            <p:fltVal val="0"/>
                                          </p:val>
                                        </p:tav>
                                      </p:tavLst>
                                    </p:anim>
                                    <p:anim calcmode="lin" valueType="num">
                                      <p:cBhvr>
                                        <p:cTn id="7" dur="500"/>
                                        <p:tgtEl>
                                          <p:spTgt spid="8"/>
                                        </p:tgtEl>
                                        <p:attrNameLst>
                                          <p:attrName>ppt_h</p:attrName>
                                        </p:attrNameLst>
                                      </p:cBhvr>
                                      <p:tavLst>
                                        <p:tav tm="0">
                                          <p:val>
                                            <p:strVal val="ppt_h"/>
                                          </p:val>
                                        </p:tav>
                                        <p:tav tm="100000">
                                          <p:val>
                                            <p:fltVal val="0"/>
                                          </p:val>
                                        </p:tav>
                                      </p:tavLst>
                                    </p:anim>
                                    <p:animEffect transition="out" filter="fade">
                                      <p:cBhvr>
                                        <p:cTn id="8" dur="500"/>
                                        <p:tgtEl>
                                          <p:spTgt spid="8"/>
                                        </p:tgtEl>
                                      </p:cBhvr>
                                    </p:animEffect>
                                    <p:set>
                                      <p:cBhvr>
                                        <p:cTn id="9"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コンテンツ プレースホルダー 2">
            <a:extLst>
              <a:ext uri="{FF2B5EF4-FFF2-40B4-BE49-F238E27FC236}">
                <a16:creationId xmlns:a16="http://schemas.microsoft.com/office/drawing/2014/main" id="{D5098326-5F61-E847-8F36-1680D4181EE9}"/>
              </a:ext>
            </a:extLst>
          </p:cNvPr>
          <p:cNvSpPr txBox="1">
            <a:spLocks/>
          </p:cNvSpPr>
          <p:nvPr/>
        </p:nvSpPr>
        <p:spPr>
          <a:xfrm>
            <a:off x="430200" y="1268414"/>
            <a:ext cx="8283600" cy="3544885"/>
          </a:xfrm>
          <a:prstGeom prst="rect">
            <a:avLst/>
          </a:prstGeom>
        </p:spPr>
        <p:txBody>
          <a:bodyPr vert="horz" lIns="0" tIns="0" rIns="0" bIns="0" rtlCol="0">
            <a:noAutofit/>
          </a:bodyPr>
          <a:lstStyle>
            <a:lvl1pPr marL="228600" indent="-228600" algn="l" defTabSz="914400" rtl="0" eaLnBrk="1" latinLnBrk="0" hangingPunct="1">
              <a:lnSpc>
                <a:spcPct val="90000"/>
              </a:lnSpc>
              <a:spcBef>
                <a:spcPts val="1000"/>
              </a:spcBef>
              <a:buFont typeface="Wingdings 2" pitchFamily="18" charset="2"/>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Wingdings 2" pitchFamily="18" charset="2"/>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Wingdings 2" pitchFamily="18" charset="2"/>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Wingdings 2" pitchFamily="18" charset="2"/>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Wingdings 2" pitchFamily="18" charset="2"/>
              <a:buChar char=""/>
              <a:defRPr kumimoji="1" sz="1800" kern="1200">
                <a:solidFill>
                  <a:schemeClr val="tx1"/>
                </a:solidFill>
                <a:latin typeface="+mn-lt"/>
                <a:ea typeface="+mn-ea"/>
                <a:cs typeface="+mn-cs"/>
              </a:defRPr>
            </a:lvl5pPr>
            <a:lvl6pPr marL="2514600" indent="-228600" algn="l" defTabSz="914400" rtl="0" eaLnBrk="1" latinLnBrk="0" hangingPunct="1">
              <a:spcBef>
                <a:spcPct val="20000"/>
              </a:spcBef>
              <a:buFont typeface="Wingdings 2" pitchFamily="18" charset="2"/>
              <a:buChar char=""/>
              <a:defRPr kumimoji="1" sz="1800" kern="1200">
                <a:solidFill>
                  <a:schemeClr val="tx1"/>
                </a:solidFill>
                <a:latin typeface="+mn-lt"/>
                <a:ea typeface="+mn-ea"/>
                <a:cs typeface="+mn-cs"/>
              </a:defRPr>
            </a:lvl6pPr>
            <a:lvl7pPr marL="2971800" indent="-228600" algn="l" defTabSz="914400" rtl="0" eaLnBrk="1" latinLnBrk="0" hangingPunct="1">
              <a:spcBef>
                <a:spcPct val="20000"/>
              </a:spcBef>
              <a:buFont typeface="Wingdings 2" pitchFamily="18" charset="2"/>
              <a:buChar char=""/>
              <a:defRPr kumimoji="1" sz="1800" kern="1200">
                <a:solidFill>
                  <a:schemeClr val="tx1"/>
                </a:solidFill>
                <a:latin typeface="+mn-lt"/>
                <a:ea typeface="+mn-ea"/>
                <a:cs typeface="+mn-cs"/>
              </a:defRPr>
            </a:lvl7pPr>
            <a:lvl8pPr marL="3429000" indent="-228600" algn="l" defTabSz="914400" rtl="0" eaLnBrk="1" latinLnBrk="0" hangingPunct="1">
              <a:spcBef>
                <a:spcPct val="20000"/>
              </a:spcBef>
              <a:buFont typeface="Wingdings 2" pitchFamily="18" charset="2"/>
              <a:buChar char=""/>
              <a:defRPr kumimoji="1" sz="1800" kern="1200">
                <a:solidFill>
                  <a:schemeClr val="tx1"/>
                </a:solidFill>
                <a:latin typeface="+mn-lt"/>
                <a:ea typeface="+mn-ea"/>
                <a:cs typeface="+mn-cs"/>
              </a:defRPr>
            </a:lvl8pPr>
            <a:lvl9pPr marL="3886200" indent="-228600" algn="l" defTabSz="914400" rtl="0" eaLnBrk="1" latinLnBrk="0" hangingPunct="1">
              <a:spcBef>
                <a:spcPct val="20000"/>
              </a:spcBef>
              <a:buFont typeface="Wingdings 2" pitchFamily="18" charset="2"/>
              <a:buChar char=""/>
              <a:defRPr kumimoji="1" sz="1800" kern="1200">
                <a:solidFill>
                  <a:schemeClr val="tx1"/>
                </a:solidFill>
                <a:latin typeface="+mn-lt"/>
                <a:ea typeface="+mn-ea"/>
                <a:cs typeface="+mn-cs"/>
              </a:defRPr>
            </a:lvl9pPr>
          </a:lstStyle>
          <a:p>
            <a:pPr marL="2124000" indent="-2124000">
              <a:lnSpc>
                <a:spcPct val="100000"/>
              </a:lnSpc>
              <a:spcBef>
                <a:spcPts val="0"/>
              </a:spcBef>
              <a:buNone/>
            </a:pPr>
            <a:r>
              <a:rPr lang="en-US" altLang="ja-JP" sz="3200" dirty="0">
                <a:latin typeface="游ゴシック" panose="020B0400000000000000" pitchFamily="50" charset="-128"/>
                <a:ea typeface="游ゴシック" panose="020B0400000000000000" pitchFamily="50" charset="-128"/>
              </a:rPr>
              <a:t>(a) </a:t>
            </a:r>
            <a:r>
              <a:rPr lang="ja-JP" altLang="en-US" sz="3200">
                <a:latin typeface="游ゴシック" panose="020B0400000000000000" pitchFamily="50" charset="-128"/>
                <a:ea typeface="游ゴシック" panose="020B0400000000000000" pitchFamily="50" charset="-128"/>
              </a:rPr>
              <a:t>アメリカの日本進出</a:t>
            </a:r>
            <a:endParaRPr lang="en-US" altLang="ja-JP" sz="3200" dirty="0">
              <a:latin typeface="游ゴシック" panose="020B0400000000000000" pitchFamily="50" charset="-128"/>
              <a:ea typeface="游ゴシック" panose="020B0400000000000000" pitchFamily="50" charset="-128"/>
            </a:endParaRPr>
          </a:p>
          <a:p>
            <a:pPr marL="403200" indent="-403200">
              <a:lnSpc>
                <a:spcPct val="100000"/>
              </a:lnSpc>
              <a:spcBef>
                <a:spcPts val="0"/>
              </a:spcBef>
              <a:buNone/>
            </a:pPr>
            <a:r>
              <a:rPr lang="en-US" altLang="ja-JP" sz="3200" dirty="0">
                <a:latin typeface="游ゴシック" panose="020B0400000000000000" pitchFamily="50" charset="-128"/>
                <a:ea typeface="游ゴシック" panose="020B0400000000000000" pitchFamily="50" charset="-128"/>
              </a:rPr>
              <a:t>•  </a:t>
            </a:r>
            <a:r>
              <a:rPr lang="ja-JP" altLang="en-US" sz="3200">
                <a:latin typeface="游ゴシック" panose="020B0400000000000000" pitchFamily="50" charset="-128"/>
                <a:ea typeface="游ゴシック" panose="020B0400000000000000" pitchFamily="50" charset="-128"/>
              </a:rPr>
              <a:t>対清貿易の中継地点と、日本近海における捕鯨の補給地点を確保するため、日本を</a:t>
            </a:r>
            <a:endParaRPr lang="en-US" altLang="ja-JP" sz="3200" dirty="0">
              <a:latin typeface="游ゴシック" panose="020B0400000000000000" pitchFamily="50" charset="-128"/>
              <a:ea typeface="游ゴシック" panose="020B0400000000000000" pitchFamily="50" charset="-128"/>
            </a:endParaRPr>
          </a:p>
          <a:p>
            <a:pPr marL="403200" indent="-403200">
              <a:lnSpc>
                <a:spcPct val="100000"/>
              </a:lnSpc>
              <a:spcBef>
                <a:spcPts val="0"/>
              </a:spcBef>
              <a:buNone/>
            </a:pPr>
            <a:r>
              <a:rPr lang="ja-JP" altLang="en-US" sz="3200">
                <a:latin typeface="游ゴシック" panose="020B0400000000000000" pitchFamily="50" charset="-128"/>
                <a:ea typeface="游ゴシック" panose="020B0400000000000000" pitchFamily="50" charset="-128"/>
              </a:rPr>
              <a:t>　開国させようとする。</a:t>
            </a:r>
            <a:endParaRPr lang="en-US" altLang="ja-JP" sz="3200" dirty="0">
              <a:latin typeface="游ゴシック" panose="020B0400000000000000" pitchFamily="50" charset="-128"/>
              <a:ea typeface="游ゴシック" panose="020B0400000000000000" pitchFamily="50" charset="-128"/>
            </a:endParaRPr>
          </a:p>
          <a:p>
            <a:pPr marL="792000" indent="-792000">
              <a:lnSpc>
                <a:spcPct val="100000"/>
              </a:lnSpc>
              <a:spcBef>
                <a:spcPts val="0"/>
              </a:spcBef>
              <a:buNone/>
            </a:pPr>
            <a:r>
              <a:rPr lang="ja-JP" altLang="en-US" sz="3200">
                <a:latin typeface="游ゴシック" panose="020B0400000000000000" pitchFamily="50" charset="-128"/>
                <a:ea typeface="游ゴシック" panose="020B0400000000000000" pitchFamily="50" charset="-128"/>
              </a:rPr>
              <a:t>　▶︎⑤</a:t>
            </a:r>
            <a:r>
              <a:rPr lang="en-US" altLang="ja-JP" sz="3200" dirty="0">
                <a:latin typeface="游ゴシック" panose="020B0400000000000000" pitchFamily="50" charset="-128"/>
                <a:ea typeface="游ゴシック" panose="020B0400000000000000" pitchFamily="50" charset="-128"/>
              </a:rPr>
              <a:t> </a:t>
            </a:r>
            <a:r>
              <a:rPr lang="ja-JP" altLang="en-US" sz="3200">
                <a:solidFill>
                  <a:srgbClr val="FF0000"/>
                </a:solidFill>
                <a:latin typeface="游ゴシック" panose="020B0400000000000000" pitchFamily="50" charset="-128"/>
                <a:ea typeface="游ゴシック" panose="020B0400000000000000" pitchFamily="50" charset="-128"/>
              </a:rPr>
              <a:t>ペリー</a:t>
            </a:r>
            <a:r>
              <a:rPr lang="en-US" altLang="ja-JP" sz="3200" dirty="0">
                <a:latin typeface="游ゴシック" panose="020B0400000000000000" pitchFamily="50" charset="-128"/>
                <a:ea typeface="游ゴシック" panose="020B0400000000000000" pitchFamily="50" charset="-128"/>
              </a:rPr>
              <a:t> </a:t>
            </a:r>
            <a:r>
              <a:rPr lang="ja-JP" altLang="en-US" sz="3200">
                <a:latin typeface="游ゴシック" panose="020B0400000000000000" pitchFamily="50" charset="-128"/>
                <a:ea typeface="游ゴシック" panose="020B0400000000000000" pitchFamily="50" charset="-128"/>
              </a:rPr>
              <a:t>を派遣。</a:t>
            </a:r>
            <a:endParaRPr lang="en-US" altLang="ja-JP" sz="3200" dirty="0">
              <a:latin typeface="游ゴシック" panose="020B0400000000000000" pitchFamily="50" charset="-128"/>
              <a:ea typeface="游ゴシック" panose="020B0400000000000000" pitchFamily="50" charset="-128"/>
            </a:endParaRPr>
          </a:p>
          <a:p>
            <a:pPr marL="403200" indent="-403200">
              <a:lnSpc>
                <a:spcPct val="100000"/>
              </a:lnSpc>
              <a:spcBef>
                <a:spcPts val="0"/>
              </a:spcBef>
              <a:buNone/>
            </a:pPr>
            <a:r>
              <a:rPr lang="en-US" altLang="ja-JP" sz="3200" dirty="0">
                <a:latin typeface="游ゴシック" panose="020B0400000000000000" pitchFamily="50" charset="-128"/>
                <a:ea typeface="游ゴシック" panose="020B0400000000000000" pitchFamily="50" charset="-128"/>
              </a:rPr>
              <a:t>•  </a:t>
            </a:r>
            <a:r>
              <a:rPr lang="ja-JP" altLang="en-US" sz="3200">
                <a:latin typeface="游ゴシック" panose="020B0400000000000000" pitchFamily="50" charset="-128"/>
                <a:ea typeface="游ゴシック" panose="020B0400000000000000" pitchFamily="50" charset="-128"/>
              </a:rPr>
              <a:t>⑤は</a:t>
            </a:r>
            <a:r>
              <a:rPr lang="en-US" altLang="ja-JP" sz="3200" dirty="0">
                <a:latin typeface="游ゴシック" panose="020B0400000000000000" pitchFamily="50" charset="-128"/>
                <a:ea typeface="游ゴシック" panose="020B0400000000000000" pitchFamily="50" charset="-128"/>
              </a:rPr>
              <a:t>1853</a:t>
            </a:r>
            <a:r>
              <a:rPr lang="ja-JP" altLang="en-US" sz="3200">
                <a:latin typeface="游ゴシック" panose="020B0400000000000000" pitchFamily="50" charset="-128"/>
                <a:ea typeface="游ゴシック" panose="020B0400000000000000" pitchFamily="50" charset="-128"/>
              </a:rPr>
              <a:t>年⑥</a:t>
            </a:r>
            <a:r>
              <a:rPr lang="en-US" altLang="ja-JP" sz="3200" dirty="0">
                <a:latin typeface="游ゴシック" panose="020B0400000000000000" pitchFamily="50" charset="-128"/>
                <a:ea typeface="游ゴシック" panose="020B0400000000000000" pitchFamily="50" charset="-128"/>
              </a:rPr>
              <a:t> </a:t>
            </a:r>
            <a:r>
              <a:rPr lang="ja-JP" altLang="en-US" sz="3200">
                <a:solidFill>
                  <a:srgbClr val="FF0000"/>
                </a:solidFill>
                <a:latin typeface="游ゴシック" panose="020B0400000000000000" pitchFamily="50" charset="-128"/>
                <a:ea typeface="游ゴシック" panose="020B0400000000000000" pitchFamily="50" charset="-128"/>
              </a:rPr>
              <a:t>浦賀</a:t>
            </a:r>
            <a:r>
              <a:rPr lang="en-US" altLang="ja-JP" sz="3200" dirty="0">
                <a:latin typeface="游ゴシック" panose="020B0400000000000000" pitchFamily="50" charset="-128"/>
                <a:ea typeface="游ゴシック" panose="020B0400000000000000" pitchFamily="50" charset="-128"/>
              </a:rPr>
              <a:t> </a:t>
            </a:r>
            <a:r>
              <a:rPr lang="ja-JP" altLang="en-US" sz="3200">
                <a:latin typeface="游ゴシック" panose="020B0400000000000000" pitchFamily="50" charset="-128"/>
                <a:ea typeface="游ゴシック" panose="020B0400000000000000" pitchFamily="50" charset="-128"/>
              </a:rPr>
              <a:t>沖に到着し、</a:t>
            </a:r>
            <a:endParaRPr lang="en-US" altLang="ja-JP" sz="3200" dirty="0">
              <a:latin typeface="游ゴシック" panose="020B0400000000000000" pitchFamily="50" charset="-128"/>
              <a:ea typeface="游ゴシック" panose="020B0400000000000000" pitchFamily="50" charset="-128"/>
            </a:endParaRPr>
          </a:p>
          <a:p>
            <a:pPr marL="403200" indent="-403200">
              <a:lnSpc>
                <a:spcPct val="100000"/>
              </a:lnSpc>
              <a:spcBef>
                <a:spcPts val="0"/>
              </a:spcBef>
              <a:buNone/>
            </a:pPr>
            <a:r>
              <a:rPr lang="ja-JP" altLang="en-US" sz="3200">
                <a:latin typeface="游ゴシック" panose="020B0400000000000000" pitchFamily="50" charset="-128"/>
                <a:ea typeface="游ゴシック" panose="020B0400000000000000" pitchFamily="50" charset="-128"/>
              </a:rPr>
              <a:t>　開国を勧告する国書を幕府へ渡す。</a:t>
            </a:r>
            <a:endParaRPr lang="en-US" altLang="ja-JP" sz="3200" dirty="0">
              <a:latin typeface="游ゴシック" panose="020B0400000000000000" pitchFamily="50" charset="-128"/>
              <a:ea typeface="游ゴシック" panose="020B0400000000000000" pitchFamily="50" charset="-128"/>
            </a:endParaRPr>
          </a:p>
        </p:txBody>
      </p:sp>
      <p:sp>
        <p:nvSpPr>
          <p:cNvPr id="6" name="スライド番号プレースホルダー 5">
            <a:extLst>
              <a:ext uri="{FF2B5EF4-FFF2-40B4-BE49-F238E27FC236}">
                <a16:creationId xmlns:a16="http://schemas.microsoft.com/office/drawing/2014/main" id="{B6990528-8D69-6728-5847-7463596072D3}"/>
              </a:ext>
            </a:extLst>
          </p:cNvPr>
          <p:cNvSpPr>
            <a:spLocks noGrp="1"/>
          </p:cNvSpPr>
          <p:nvPr>
            <p:ph type="sldNum" sz="quarter" idx="12"/>
          </p:nvPr>
        </p:nvSpPr>
        <p:spPr/>
        <p:txBody>
          <a:bodyPr/>
          <a:lstStyle/>
          <a:p>
            <a:fld id="{4FAB73BC-B049-4115-A692-8D63A059BFB8}" type="slidenum">
              <a:rPr lang="en-US" smtClean="0"/>
              <a:t>7</a:t>
            </a:fld>
            <a:endParaRPr lang="en-US"/>
          </a:p>
        </p:txBody>
      </p:sp>
      <p:sp>
        <p:nvSpPr>
          <p:cNvPr id="9" name="メモ2">
            <a:extLst>
              <a:ext uri="{FF2B5EF4-FFF2-40B4-BE49-F238E27FC236}">
                <a16:creationId xmlns:a16="http://schemas.microsoft.com/office/drawing/2014/main" id="{26A3EEA2-093B-A440-B085-9D34980C04D0}"/>
              </a:ext>
            </a:extLst>
          </p:cNvPr>
          <p:cNvSpPr/>
          <p:nvPr/>
        </p:nvSpPr>
        <p:spPr>
          <a:xfrm>
            <a:off x="3388093" y="3703425"/>
            <a:ext cx="972152" cy="458594"/>
          </a:xfrm>
          <a:prstGeom prst="foldedCorner">
            <a:avLst>
              <a:gd name="adj" fmla="val 0"/>
            </a:avLst>
          </a:prstGeom>
          <a:solidFill>
            <a:srgbClr val="B8EF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メモ1">
            <a:extLst>
              <a:ext uri="{FF2B5EF4-FFF2-40B4-BE49-F238E27FC236}">
                <a16:creationId xmlns:a16="http://schemas.microsoft.com/office/drawing/2014/main" id="{5ABA8C66-389A-4940-9289-26735564DF55}"/>
              </a:ext>
            </a:extLst>
          </p:cNvPr>
          <p:cNvSpPr/>
          <p:nvPr/>
        </p:nvSpPr>
        <p:spPr>
          <a:xfrm>
            <a:off x="1684420" y="3212536"/>
            <a:ext cx="1353747" cy="458594"/>
          </a:xfrm>
          <a:prstGeom prst="foldedCorner">
            <a:avLst>
              <a:gd name="adj" fmla="val 0"/>
            </a:avLst>
          </a:prstGeom>
          <a:solidFill>
            <a:srgbClr val="B8EF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動作設定ボタン: 戻る/前へ 1">
            <a:hlinkClick r:id="" action="ppaction://hlinkshowjump?jump=previousslide" highlightClick="1"/>
            <a:extLst>
              <a:ext uri="{FF2B5EF4-FFF2-40B4-BE49-F238E27FC236}">
                <a16:creationId xmlns:a16="http://schemas.microsoft.com/office/drawing/2014/main" id="{4BACCC4A-72CA-0DA2-5399-E3BEE2DECB28}"/>
              </a:ext>
            </a:extLst>
          </p:cNvPr>
          <p:cNvSpPr/>
          <p:nvPr/>
        </p:nvSpPr>
        <p:spPr>
          <a:xfrm rot="10800000" flipH="1">
            <a:off x="8421701" y="6625086"/>
            <a:ext cx="360000" cy="232913"/>
          </a:xfrm>
          <a:prstGeom prst="actionButtonBackPrevious">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3" name="動作設定ボタン: 進む/次へ 2">
            <a:hlinkClick r:id="" action="ppaction://hlinkshowjump?jump=nextslide" highlightClick="1"/>
            <a:extLst>
              <a:ext uri="{FF2B5EF4-FFF2-40B4-BE49-F238E27FC236}">
                <a16:creationId xmlns:a16="http://schemas.microsoft.com/office/drawing/2014/main" id="{235E5600-C24E-7E9B-D58D-BE0BCF957264}"/>
              </a:ext>
            </a:extLst>
          </p:cNvPr>
          <p:cNvSpPr/>
          <p:nvPr/>
        </p:nvSpPr>
        <p:spPr>
          <a:xfrm rot="10800000" flipH="1">
            <a:off x="8781701" y="6625087"/>
            <a:ext cx="360000" cy="232913"/>
          </a:xfrm>
          <a:prstGeom prst="actionButtonForwardNext">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5" name="テキスト ボックス 4">
            <a:extLst>
              <a:ext uri="{FF2B5EF4-FFF2-40B4-BE49-F238E27FC236}">
                <a16:creationId xmlns:a16="http://schemas.microsoft.com/office/drawing/2014/main" id="{5D1ED980-5A05-D101-AFFE-866A52871167}"/>
              </a:ext>
            </a:extLst>
          </p:cNvPr>
          <p:cNvSpPr txBox="1"/>
          <p:nvPr/>
        </p:nvSpPr>
        <p:spPr>
          <a:xfrm>
            <a:off x="210667" y="72128"/>
            <a:ext cx="5563115" cy="646331"/>
          </a:xfrm>
          <a:prstGeom prst="rect">
            <a:avLst/>
          </a:prstGeom>
          <a:noFill/>
        </p:spPr>
        <p:txBody>
          <a:bodyPr wrap="square" rtlCol="0">
            <a:spAutoFit/>
          </a:bodyPr>
          <a:lstStyle/>
          <a:p>
            <a:r>
              <a:rPr lang="ja-JP" altLang="en-US" sz="3600" b="1">
                <a:latin typeface="游ゴシック" panose="020B0400000000000000" pitchFamily="50" charset="-128"/>
                <a:ea typeface="游ゴシック" panose="020B0400000000000000" pitchFamily="50" charset="-128"/>
              </a:rPr>
              <a:t>日本の開国</a:t>
            </a:r>
            <a:endParaRPr lang="ja-JP" altLang="ja-JP" sz="3600" b="1" dirty="0">
              <a:latin typeface="游ゴシック" panose="020B0400000000000000" pitchFamily="50" charset="-128"/>
              <a:ea typeface="游ゴシック" panose="020B0400000000000000" pitchFamily="50" charset="-128"/>
            </a:endParaRPr>
          </a:p>
        </p:txBody>
      </p:sp>
      <p:sp>
        <p:nvSpPr>
          <p:cNvPr id="4" name="テキスト ボックス 3">
            <a:extLst>
              <a:ext uri="{FF2B5EF4-FFF2-40B4-BE49-F238E27FC236}">
                <a16:creationId xmlns:a16="http://schemas.microsoft.com/office/drawing/2014/main" id="{3C2F6952-2B85-9C09-3014-65DFE66726ED}"/>
              </a:ext>
            </a:extLst>
          </p:cNvPr>
          <p:cNvSpPr txBox="1"/>
          <p:nvPr/>
        </p:nvSpPr>
        <p:spPr>
          <a:xfrm>
            <a:off x="7884000" y="105957"/>
            <a:ext cx="1008000" cy="253916"/>
          </a:xfrm>
          <a:prstGeom prst="rect">
            <a:avLst/>
          </a:prstGeom>
          <a:solidFill>
            <a:schemeClr val="bg1"/>
          </a:solidFill>
          <a:ln>
            <a:solidFill>
              <a:schemeClr val="tx1"/>
            </a:solidFill>
          </a:ln>
        </p:spPr>
        <p:txBody>
          <a:bodyPr wrap="square" rtlCol="0" anchor="ctr">
            <a:spAutoFit/>
          </a:bodyPr>
          <a:lstStyle/>
          <a:p>
            <a:r>
              <a:rPr kumimoji="1" lang="ja-JP" altLang="en-US" sz="1050" dirty="0">
                <a:latin typeface="游明朝" panose="02020400000000000000" pitchFamily="18" charset="-128"/>
                <a:ea typeface="游明朝" panose="02020400000000000000" pitchFamily="18" charset="-128"/>
              </a:rPr>
              <a:t>部分サンプル　</a:t>
            </a:r>
            <a:endParaRPr kumimoji="1" lang="en-US" altLang="ja-JP" sz="1050" dirty="0">
              <a:latin typeface="游明朝" panose="02020400000000000000" pitchFamily="18" charset="-128"/>
              <a:ea typeface="游明朝" panose="02020400000000000000" pitchFamily="18" charset="-128"/>
            </a:endParaRPr>
          </a:p>
        </p:txBody>
      </p:sp>
    </p:spTree>
    <p:extLst>
      <p:ext uri="{BB962C8B-B14F-4D97-AF65-F5344CB8AC3E}">
        <p14:creationId xmlns:p14="http://schemas.microsoft.com/office/powerpoint/2010/main" val="38991104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xit" presetSubtype="32" fill="hold" grpId="0" nodeType="clickEffect">
                                  <p:stCondLst>
                                    <p:cond delay="0"/>
                                  </p:stCondLst>
                                  <p:childTnLst>
                                    <p:anim calcmode="lin" valueType="num">
                                      <p:cBhvr>
                                        <p:cTn id="6" dur="500"/>
                                        <p:tgtEl>
                                          <p:spTgt spid="8"/>
                                        </p:tgtEl>
                                        <p:attrNameLst>
                                          <p:attrName>ppt_w</p:attrName>
                                        </p:attrNameLst>
                                      </p:cBhvr>
                                      <p:tavLst>
                                        <p:tav tm="0">
                                          <p:val>
                                            <p:strVal val="ppt_w"/>
                                          </p:val>
                                        </p:tav>
                                        <p:tav tm="100000">
                                          <p:val>
                                            <p:fltVal val="0"/>
                                          </p:val>
                                        </p:tav>
                                      </p:tavLst>
                                    </p:anim>
                                    <p:anim calcmode="lin" valueType="num">
                                      <p:cBhvr>
                                        <p:cTn id="7" dur="500"/>
                                        <p:tgtEl>
                                          <p:spTgt spid="8"/>
                                        </p:tgtEl>
                                        <p:attrNameLst>
                                          <p:attrName>ppt_h</p:attrName>
                                        </p:attrNameLst>
                                      </p:cBhvr>
                                      <p:tavLst>
                                        <p:tav tm="0">
                                          <p:val>
                                            <p:strVal val="ppt_h"/>
                                          </p:val>
                                        </p:tav>
                                        <p:tav tm="100000">
                                          <p:val>
                                            <p:fltVal val="0"/>
                                          </p:val>
                                        </p:tav>
                                      </p:tavLst>
                                    </p:anim>
                                    <p:animEffect transition="out" filter="fade">
                                      <p:cBhvr>
                                        <p:cTn id="8" dur="500"/>
                                        <p:tgtEl>
                                          <p:spTgt spid="8"/>
                                        </p:tgtEl>
                                      </p:cBhvr>
                                    </p:animEffect>
                                    <p:set>
                                      <p:cBhvr>
                                        <p:cTn id="9" dur="1" fill="hold">
                                          <p:stCondLst>
                                            <p:cond delay="499"/>
                                          </p:stCondLst>
                                        </p:cTn>
                                        <p:tgtEl>
                                          <p:spTgt spid="8"/>
                                        </p:tgtEl>
                                        <p:attrNameLst>
                                          <p:attrName>style.visibility</p:attrName>
                                        </p:attrNameLst>
                                      </p:cBhvr>
                                      <p:to>
                                        <p:strVal val="hidden"/>
                                      </p:to>
                                    </p:set>
                                  </p:childTnLst>
                                </p:cTn>
                              </p:par>
                            </p:childTnLst>
                          </p:cTn>
                        </p:par>
                      </p:childTnLst>
                    </p:cTn>
                  </p:par>
                  <p:par>
                    <p:cTn id="10" fill="hold">
                      <p:stCondLst>
                        <p:cond delay="indefinite"/>
                      </p:stCondLst>
                      <p:childTnLst>
                        <p:par>
                          <p:cTn id="11" fill="hold">
                            <p:stCondLst>
                              <p:cond delay="0"/>
                            </p:stCondLst>
                            <p:childTnLst>
                              <p:par>
                                <p:cTn id="12" presetID="53" presetClass="exit" presetSubtype="32" fill="hold" grpId="0" nodeType="clickEffect">
                                  <p:stCondLst>
                                    <p:cond delay="0"/>
                                  </p:stCondLst>
                                  <p:childTnLst>
                                    <p:anim calcmode="lin" valueType="num">
                                      <p:cBhvr>
                                        <p:cTn id="13" dur="500"/>
                                        <p:tgtEl>
                                          <p:spTgt spid="9"/>
                                        </p:tgtEl>
                                        <p:attrNameLst>
                                          <p:attrName>ppt_w</p:attrName>
                                        </p:attrNameLst>
                                      </p:cBhvr>
                                      <p:tavLst>
                                        <p:tav tm="0">
                                          <p:val>
                                            <p:strVal val="ppt_w"/>
                                          </p:val>
                                        </p:tav>
                                        <p:tav tm="100000">
                                          <p:val>
                                            <p:fltVal val="0"/>
                                          </p:val>
                                        </p:tav>
                                      </p:tavLst>
                                    </p:anim>
                                    <p:anim calcmode="lin" valueType="num">
                                      <p:cBhvr>
                                        <p:cTn id="14" dur="500"/>
                                        <p:tgtEl>
                                          <p:spTgt spid="9"/>
                                        </p:tgtEl>
                                        <p:attrNameLst>
                                          <p:attrName>ppt_h</p:attrName>
                                        </p:attrNameLst>
                                      </p:cBhvr>
                                      <p:tavLst>
                                        <p:tav tm="0">
                                          <p:val>
                                            <p:strVal val="ppt_h"/>
                                          </p:val>
                                        </p:tav>
                                        <p:tav tm="100000">
                                          <p:val>
                                            <p:fltVal val="0"/>
                                          </p:val>
                                        </p:tav>
                                      </p:tavLst>
                                    </p:anim>
                                    <p:animEffect transition="out" filter="fade">
                                      <p:cBhvr>
                                        <p:cTn id="15" dur="500"/>
                                        <p:tgtEl>
                                          <p:spTgt spid="9"/>
                                        </p:tgtEl>
                                      </p:cBhvr>
                                    </p:animEffect>
                                    <p:set>
                                      <p:cBhvr>
                                        <p:cTn id="16"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コンテンツ プレースホルダー 2">
            <a:extLst>
              <a:ext uri="{FF2B5EF4-FFF2-40B4-BE49-F238E27FC236}">
                <a16:creationId xmlns:a16="http://schemas.microsoft.com/office/drawing/2014/main" id="{D5098326-5F61-E847-8F36-1680D4181EE9}"/>
              </a:ext>
            </a:extLst>
          </p:cNvPr>
          <p:cNvSpPr txBox="1">
            <a:spLocks/>
          </p:cNvSpPr>
          <p:nvPr/>
        </p:nvSpPr>
        <p:spPr>
          <a:xfrm>
            <a:off x="430200" y="1268414"/>
            <a:ext cx="8283600" cy="3544885"/>
          </a:xfrm>
          <a:prstGeom prst="rect">
            <a:avLst/>
          </a:prstGeom>
        </p:spPr>
        <p:txBody>
          <a:bodyPr vert="horz" lIns="0" tIns="0" rIns="0" bIns="0" rtlCol="0">
            <a:noAutofit/>
          </a:bodyPr>
          <a:lstStyle>
            <a:lvl1pPr marL="228600" indent="-228600" algn="l" defTabSz="914400" rtl="0" eaLnBrk="1" latinLnBrk="0" hangingPunct="1">
              <a:lnSpc>
                <a:spcPct val="90000"/>
              </a:lnSpc>
              <a:spcBef>
                <a:spcPts val="1000"/>
              </a:spcBef>
              <a:buFont typeface="Wingdings 2" pitchFamily="18" charset="2"/>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Wingdings 2" pitchFamily="18" charset="2"/>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Wingdings 2" pitchFamily="18" charset="2"/>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Wingdings 2" pitchFamily="18" charset="2"/>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Wingdings 2" pitchFamily="18" charset="2"/>
              <a:buChar char=""/>
              <a:defRPr kumimoji="1" sz="1800" kern="1200">
                <a:solidFill>
                  <a:schemeClr val="tx1"/>
                </a:solidFill>
                <a:latin typeface="+mn-lt"/>
                <a:ea typeface="+mn-ea"/>
                <a:cs typeface="+mn-cs"/>
              </a:defRPr>
            </a:lvl5pPr>
            <a:lvl6pPr marL="2514600" indent="-228600" algn="l" defTabSz="914400" rtl="0" eaLnBrk="1" latinLnBrk="0" hangingPunct="1">
              <a:spcBef>
                <a:spcPct val="20000"/>
              </a:spcBef>
              <a:buFont typeface="Wingdings 2" pitchFamily="18" charset="2"/>
              <a:buChar char=""/>
              <a:defRPr kumimoji="1" sz="1800" kern="1200">
                <a:solidFill>
                  <a:schemeClr val="tx1"/>
                </a:solidFill>
                <a:latin typeface="+mn-lt"/>
                <a:ea typeface="+mn-ea"/>
                <a:cs typeface="+mn-cs"/>
              </a:defRPr>
            </a:lvl6pPr>
            <a:lvl7pPr marL="2971800" indent="-228600" algn="l" defTabSz="914400" rtl="0" eaLnBrk="1" latinLnBrk="0" hangingPunct="1">
              <a:spcBef>
                <a:spcPct val="20000"/>
              </a:spcBef>
              <a:buFont typeface="Wingdings 2" pitchFamily="18" charset="2"/>
              <a:buChar char=""/>
              <a:defRPr kumimoji="1" sz="1800" kern="1200">
                <a:solidFill>
                  <a:schemeClr val="tx1"/>
                </a:solidFill>
                <a:latin typeface="+mn-lt"/>
                <a:ea typeface="+mn-ea"/>
                <a:cs typeface="+mn-cs"/>
              </a:defRPr>
            </a:lvl7pPr>
            <a:lvl8pPr marL="3429000" indent="-228600" algn="l" defTabSz="914400" rtl="0" eaLnBrk="1" latinLnBrk="0" hangingPunct="1">
              <a:spcBef>
                <a:spcPct val="20000"/>
              </a:spcBef>
              <a:buFont typeface="Wingdings 2" pitchFamily="18" charset="2"/>
              <a:buChar char=""/>
              <a:defRPr kumimoji="1" sz="1800" kern="1200">
                <a:solidFill>
                  <a:schemeClr val="tx1"/>
                </a:solidFill>
                <a:latin typeface="+mn-lt"/>
                <a:ea typeface="+mn-ea"/>
                <a:cs typeface="+mn-cs"/>
              </a:defRPr>
            </a:lvl8pPr>
            <a:lvl9pPr marL="3886200" indent="-228600" algn="l" defTabSz="914400" rtl="0" eaLnBrk="1" latinLnBrk="0" hangingPunct="1">
              <a:spcBef>
                <a:spcPct val="20000"/>
              </a:spcBef>
              <a:buFont typeface="Wingdings 2" pitchFamily="18" charset="2"/>
              <a:buChar char=""/>
              <a:defRPr kumimoji="1" sz="1800" kern="1200">
                <a:solidFill>
                  <a:schemeClr val="tx1"/>
                </a:solidFill>
                <a:latin typeface="+mn-lt"/>
                <a:ea typeface="+mn-ea"/>
                <a:cs typeface="+mn-cs"/>
              </a:defRPr>
            </a:lvl9pPr>
          </a:lstStyle>
          <a:p>
            <a:pPr marL="2124000" indent="-2124000">
              <a:lnSpc>
                <a:spcPct val="100000"/>
              </a:lnSpc>
              <a:spcBef>
                <a:spcPts val="0"/>
              </a:spcBef>
              <a:buNone/>
            </a:pPr>
            <a:r>
              <a:rPr lang="en-US" altLang="ja-JP" sz="3200" dirty="0">
                <a:latin typeface="游ゴシック" panose="020B0400000000000000" pitchFamily="50" charset="-128"/>
                <a:ea typeface="游ゴシック" panose="020B0400000000000000" pitchFamily="50" charset="-128"/>
              </a:rPr>
              <a:t>(b) </a:t>
            </a:r>
            <a:r>
              <a:rPr lang="ja-JP" altLang="en-US" sz="3200">
                <a:latin typeface="游ゴシック" panose="020B0400000000000000" pitchFamily="50" charset="-128"/>
                <a:ea typeface="游ゴシック" panose="020B0400000000000000" pitchFamily="50" charset="-128"/>
              </a:rPr>
              <a:t>幕府の対応</a:t>
            </a:r>
            <a:endParaRPr lang="en-US" altLang="ja-JP" sz="3200" dirty="0">
              <a:latin typeface="游ゴシック" panose="020B0400000000000000" pitchFamily="50" charset="-128"/>
              <a:ea typeface="游ゴシック" panose="020B0400000000000000" pitchFamily="50" charset="-128"/>
            </a:endParaRPr>
          </a:p>
          <a:p>
            <a:pPr marL="403200" indent="-403200">
              <a:lnSpc>
                <a:spcPct val="100000"/>
              </a:lnSpc>
              <a:spcBef>
                <a:spcPts val="0"/>
              </a:spcBef>
              <a:buNone/>
            </a:pPr>
            <a:r>
              <a:rPr lang="en-US" altLang="ja-JP" sz="3200" dirty="0">
                <a:latin typeface="游ゴシック" panose="020B0400000000000000" pitchFamily="50" charset="-128"/>
                <a:ea typeface="游ゴシック" panose="020B0400000000000000" pitchFamily="50" charset="-128"/>
              </a:rPr>
              <a:t>•  </a:t>
            </a:r>
            <a:r>
              <a:rPr lang="ja-JP" altLang="en-US" sz="3200">
                <a:latin typeface="游ゴシック" panose="020B0400000000000000" pitchFamily="50" charset="-128"/>
                <a:ea typeface="游ゴシック" panose="020B0400000000000000" pitchFamily="50" charset="-128"/>
              </a:rPr>
              <a:t>諸大名や下級の幕臣へ意見を求め、</a:t>
            </a:r>
            <a:endParaRPr lang="en-US" altLang="ja-JP" sz="3200" dirty="0">
              <a:latin typeface="游ゴシック" panose="020B0400000000000000" pitchFamily="50" charset="-128"/>
              <a:ea typeface="游ゴシック" panose="020B0400000000000000" pitchFamily="50" charset="-128"/>
            </a:endParaRPr>
          </a:p>
          <a:p>
            <a:pPr marL="403200" indent="-403200">
              <a:lnSpc>
                <a:spcPct val="100000"/>
              </a:lnSpc>
              <a:spcBef>
                <a:spcPts val="0"/>
              </a:spcBef>
              <a:buNone/>
            </a:pPr>
            <a:r>
              <a:rPr lang="ja-JP" altLang="en-US" sz="3200">
                <a:latin typeface="游ゴシック" panose="020B0400000000000000" pitchFamily="50" charset="-128"/>
                <a:ea typeface="游ゴシック" panose="020B0400000000000000" pitchFamily="50" charset="-128"/>
              </a:rPr>
              <a:t>　⑦ </a:t>
            </a:r>
            <a:r>
              <a:rPr lang="ja-JP" altLang="en-US" sz="3200">
                <a:solidFill>
                  <a:srgbClr val="FF0000"/>
                </a:solidFill>
                <a:latin typeface="游ゴシック" panose="020B0400000000000000" pitchFamily="50" charset="-128"/>
                <a:ea typeface="游ゴシック" panose="020B0400000000000000" pitchFamily="50" charset="-128"/>
              </a:rPr>
              <a:t>朝廷</a:t>
            </a:r>
            <a:r>
              <a:rPr lang="en-US" altLang="ja-JP" sz="3200" dirty="0">
                <a:latin typeface="游ゴシック" panose="020B0400000000000000" pitchFamily="50" charset="-128"/>
                <a:ea typeface="游ゴシック" panose="020B0400000000000000" pitchFamily="50" charset="-128"/>
              </a:rPr>
              <a:t> </a:t>
            </a:r>
            <a:r>
              <a:rPr lang="ja-JP" altLang="en-US" sz="3200">
                <a:latin typeface="游ゴシック" panose="020B0400000000000000" pitchFamily="50" charset="-128"/>
                <a:ea typeface="游ゴシック" panose="020B0400000000000000" pitchFamily="50" charset="-128"/>
              </a:rPr>
              <a:t>にも報告</a:t>
            </a:r>
            <a:endParaRPr lang="en-US" altLang="ja-JP" sz="3200" dirty="0">
              <a:latin typeface="游ゴシック" panose="020B0400000000000000" pitchFamily="50" charset="-128"/>
              <a:ea typeface="游ゴシック" panose="020B0400000000000000" pitchFamily="50" charset="-128"/>
            </a:endParaRPr>
          </a:p>
          <a:p>
            <a:pPr marL="403200" indent="-403200">
              <a:lnSpc>
                <a:spcPct val="100000"/>
              </a:lnSpc>
              <a:spcBef>
                <a:spcPts val="0"/>
              </a:spcBef>
              <a:buNone/>
            </a:pPr>
            <a:r>
              <a:rPr lang="ja-JP" altLang="en-US" sz="3200">
                <a:latin typeface="游ゴシック" panose="020B0400000000000000" pitchFamily="50" charset="-128"/>
                <a:ea typeface="游ゴシック" panose="020B0400000000000000" pitchFamily="50" charset="-128"/>
              </a:rPr>
              <a:t>　▶︎朝廷や有力大名の発言力強まる。</a:t>
            </a:r>
            <a:endParaRPr lang="en-US" altLang="ja-JP" sz="3200" dirty="0">
              <a:latin typeface="游ゴシック" panose="020B0400000000000000" pitchFamily="50" charset="-128"/>
              <a:ea typeface="游ゴシック" panose="020B0400000000000000" pitchFamily="50" charset="-128"/>
            </a:endParaRPr>
          </a:p>
        </p:txBody>
      </p:sp>
      <p:sp>
        <p:nvSpPr>
          <p:cNvPr id="6" name="スライド番号プレースホルダー 5">
            <a:extLst>
              <a:ext uri="{FF2B5EF4-FFF2-40B4-BE49-F238E27FC236}">
                <a16:creationId xmlns:a16="http://schemas.microsoft.com/office/drawing/2014/main" id="{B6990528-8D69-6728-5847-7463596072D3}"/>
              </a:ext>
            </a:extLst>
          </p:cNvPr>
          <p:cNvSpPr>
            <a:spLocks noGrp="1"/>
          </p:cNvSpPr>
          <p:nvPr>
            <p:ph type="sldNum" sz="quarter" idx="12"/>
          </p:nvPr>
        </p:nvSpPr>
        <p:spPr/>
        <p:txBody>
          <a:bodyPr/>
          <a:lstStyle/>
          <a:p>
            <a:fld id="{4FAB73BC-B049-4115-A692-8D63A059BFB8}" type="slidenum">
              <a:rPr lang="en-US" smtClean="0"/>
              <a:t>8</a:t>
            </a:fld>
            <a:endParaRPr lang="en-US"/>
          </a:p>
        </p:txBody>
      </p:sp>
      <p:sp>
        <p:nvSpPr>
          <p:cNvPr id="8" name="メモ1">
            <a:extLst>
              <a:ext uri="{FF2B5EF4-FFF2-40B4-BE49-F238E27FC236}">
                <a16:creationId xmlns:a16="http://schemas.microsoft.com/office/drawing/2014/main" id="{5ABA8C66-389A-4940-9289-26735564DF55}"/>
              </a:ext>
            </a:extLst>
          </p:cNvPr>
          <p:cNvSpPr/>
          <p:nvPr/>
        </p:nvSpPr>
        <p:spPr>
          <a:xfrm>
            <a:off x="1299411" y="2240385"/>
            <a:ext cx="943276" cy="458594"/>
          </a:xfrm>
          <a:prstGeom prst="foldedCorner">
            <a:avLst>
              <a:gd name="adj" fmla="val 0"/>
            </a:avLst>
          </a:prstGeom>
          <a:solidFill>
            <a:srgbClr val="B8EF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動作設定ボタン: 戻る/前へ 1">
            <a:hlinkClick r:id="" action="ppaction://hlinkshowjump?jump=previousslide" highlightClick="1"/>
            <a:extLst>
              <a:ext uri="{FF2B5EF4-FFF2-40B4-BE49-F238E27FC236}">
                <a16:creationId xmlns:a16="http://schemas.microsoft.com/office/drawing/2014/main" id="{4BACCC4A-72CA-0DA2-5399-E3BEE2DECB28}"/>
              </a:ext>
            </a:extLst>
          </p:cNvPr>
          <p:cNvSpPr/>
          <p:nvPr/>
        </p:nvSpPr>
        <p:spPr>
          <a:xfrm rot="10800000" flipH="1">
            <a:off x="8421701" y="6625086"/>
            <a:ext cx="360000" cy="232913"/>
          </a:xfrm>
          <a:prstGeom prst="actionButtonBackPrevious">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3" name="動作設定ボタン: 進む/次へ 2">
            <a:hlinkClick r:id="" action="ppaction://hlinkshowjump?jump=nextslide" highlightClick="1"/>
            <a:extLst>
              <a:ext uri="{FF2B5EF4-FFF2-40B4-BE49-F238E27FC236}">
                <a16:creationId xmlns:a16="http://schemas.microsoft.com/office/drawing/2014/main" id="{235E5600-C24E-7E9B-D58D-BE0BCF957264}"/>
              </a:ext>
            </a:extLst>
          </p:cNvPr>
          <p:cNvSpPr/>
          <p:nvPr/>
        </p:nvSpPr>
        <p:spPr>
          <a:xfrm rot="10800000" flipH="1">
            <a:off x="8781701" y="6625087"/>
            <a:ext cx="360000" cy="232913"/>
          </a:xfrm>
          <a:prstGeom prst="actionButtonForwardNext">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5" name="テキスト ボックス 4">
            <a:extLst>
              <a:ext uri="{FF2B5EF4-FFF2-40B4-BE49-F238E27FC236}">
                <a16:creationId xmlns:a16="http://schemas.microsoft.com/office/drawing/2014/main" id="{5D1ED980-5A05-D101-AFFE-866A52871167}"/>
              </a:ext>
            </a:extLst>
          </p:cNvPr>
          <p:cNvSpPr txBox="1"/>
          <p:nvPr/>
        </p:nvSpPr>
        <p:spPr>
          <a:xfrm>
            <a:off x="210667" y="72128"/>
            <a:ext cx="5563115" cy="646331"/>
          </a:xfrm>
          <a:prstGeom prst="rect">
            <a:avLst/>
          </a:prstGeom>
          <a:noFill/>
        </p:spPr>
        <p:txBody>
          <a:bodyPr wrap="square" rtlCol="0">
            <a:spAutoFit/>
          </a:bodyPr>
          <a:lstStyle/>
          <a:p>
            <a:r>
              <a:rPr lang="ja-JP" altLang="en-US" sz="3600" b="1">
                <a:latin typeface="游ゴシック" panose="020B0400000000000000" pitchFamily="50" charset="-128"/>
                <a:ea typeface="游ゴシック" panose="020B0400000000000000" pitchFamily="50" charset="-128"/>
              </a:rPr>
              <a:t>日本の開国</a:t>
            </a:r>
            <a:endParaRPr lang="ja-JP" altLang="ja-JP" sz="3600" b="1" dirty="0">
              <a:latin typeface="游ゴシック" panose="020B0400000000000000" pitchFamily="50" charset="-128"/>
              <a:ea typeface="游ゴシック" panose="020B0400000000000000" pitchFamily="50" charset="-128"/>
            </a:endParaRPr>
          </a:p>
        </p:txBody>
      </p:sp>
      <p:sp>
        <p:nvSpPr>
          <p:cNvPr id="4" name="テキスト ボックス 3">
            <a:extLst>
              <a:ext uri="{FF2B5EF4-FFF2-40B4-BE49-F238E27FC236}">
                <a16:creationId xmlns:a16="http://schemas.microsoft.com/office/drawing/2014/main" id="{0CF05AC0-62C8-B98D-40AD-F806CFC4215C}"/>
              </a:ext>
            </a:extLst>
          </p:cNvPr>
          <p:cNvSpPr txBox="1"/>
          <p:nvPr/>
        </p:nvSpPr>
        <p:spPr>
          <a:xfrm>
            <a:off x="7884000" y="105957"/>
            <a:ext cx="1008000" cy="253916"/>
          </a:xfrm>
          <a:prstGeom prst="rect">
            <a:avLst/>
          </a:prstGeom>
          <a:solidFill>
            <a:schemeClr val="bg1"/>
          </a:solidFill>
          <a:ln>
            <a:solidFill>
              <a:schemeClr val="tx1"/>
            </a:solidFill>
          </a:ln>
        </p:spPr>
        <p:txBody>
          <a:bodyPr wrap="square" rtlCol="0" anchor="ctr">
            <a:spAutoFit/>
          </a:bodyPr>
          <a:lstStyle/>
          <a:p>
            <a:r>
              <a:rPr kumimoji="1" lang="ja-JP" altLang="en-US" sz="1050" dirty="0">
                <a:latin typeface="游明朝" panose="02020400000000000000" pitchFamily="18" charset="-128"/>
                <a:ea typeface="游明朝" panose="02020400000000000000" pitchFamily="18" charset="-128"/>
              </a:rPr>
              <a:t>部分サンプル　</a:t>
            </a:r>
            <a:endParaRPr kumimoji="1" lang="en-US" altLang="ja-JP" sz="1050" dirty="0">
              <a:latin typeface="游明朝" panose="02020400000000000000" pitchFamily="18" charset="-128"/>
              <a:ea typeface="游明朝" panose="02020400000000000000" pitchFamily="18" charset="-128"/>
            </a:endParaRPr>
          </a:p>
        </p:txBody>
      </p:sp>
    </p:spTree>
    <p:extLst>
      <p:ext uri="{BB962C8B-B14F-4D97-AF65-F5344CB8AC3E}">
        <p14:creationId xmlns:p14="http://schemas.microsoft.com/office/powerpoint/2010/main" val="3041267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xit" presetSubtype="32" fill="hold" grpId="0" nodeType="clickEffect">
                                  <p:stCondLst>
                                    <p:cond delay="0"/>
                                  </p:stCondLst>
                                  <p:childTnLst>
                                    <p:anim calcmode="lin" valueType="num">
                                      <p:cBhvr>
                                        <p:cTn id="6" dur="500"/>
                                        <p:tgtEl>
                                          <p:spTgt spid="8"/>
                                        </p:tgtEl>
                                        <p:attrNameLst>
                                          <p:attrName>ppt_w</p:attrName>
                                        </p:attrNameLst>
                                      </p:cBhvr>
                                      <p:tavLst>
                                        <p:tav tm="0">
                                          <p:val>
                                            <p:strVal val="ppt_w"/>
                                          </p:val>
                                        </p:tav>
                                        <p:tav tm="100000">
                                          <p:val>
                                            <p:fltVal val="0"/>
                                          </p:val>
                                        </p:tav>
                                      </p:tavLst>
                                    </p:anim>
                                    <p:anim calcmode="lin" valueType="num">
                                      <p:cBhvr>
                                        <p:cTn id="7" dur="500"/>
                                        <p:tgtEl>
                                          <p:spTgt spid="8"/>
                                        </p:tgtEl>
                                        <p:attrNameLst>
                                          <p:attrName>ppt_h</p:attrName>
                                        </p:attrNameLst>
                                      </p:cBhvr>
                                      <p:tavLst>
                                        <p:tav tm="0">
                                          <p:val>
                                            <p:strVal val="ppt_h"/>
                                          </p:val>
                                        </p:tav>
                                        <p:tav tm="100000">
                                          <p:val>
                                            <p:fltVal val="0"/>
                                          </p:val>
                                        </p:tav>
                                      </p:tavLst>
                                    </p:anim>
                                    <p:animEffect transition="out" filter="fade">
                                      <p:cBhvr>
                                        <p:cTn id="8" dur="500"/>
                                        <p:tgtEl>
                                          <p:spTgt spid="8"/>
                                        </p:tgtEl>
                                      </p:cBhvr>
                                    </p:animEffect>
                                    <p:set>
                                      <p:cBhvr>
                                        <p:cTn id="9"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スライド番号プレースホルダー 5">
            <a:extLst>
              <a:ext uri="{FF2B5EF4-FFF2-40B4-BE49-F238E27FC236}">
                <a16:creationId xmlns:a16="http://schemas.microsoft.com/office/drawing/2014/main" id="{B6990528-8D69-6728-5847-7463596072D3}"/>
              </a:ext>
            </a:extLst>
          </p:cNvPr>
          <p:cNvSpPr>
            <a:spLocks noGrp="1"/>
          </p:cNvSpPr>
          <p:nvPr>
            <p:ph type="sldNum" sz="quarter" idx="12"/>
          </p:nvPr>
        </p:nvSpPr>
        <p:spPr/>
        <p:txBody>
          <a:bodyPr/>
          <a:lstStyle/>
          <a:p>
            <a:fld id="{4FAB73BC-B049-4115-A692-8D63A059BFB8}" type="slidenum">
              <a:rPr lang="en-US" smtClean="0"/>
              <a:t>9</a:t>
            </a:fld>
            <a:endParaRPr lang="en-US"/>
          </a:p>
        </p:txBody>
      </p:sp>
      <p:sp>
        <p:nvSpPr>
          <p:cNvPr id="8" name="メモ1" hidden="1">
            <a:extLst>
              <a:ext uri="{FF2B5EF4-FFF2-40B4-BE49-F238E27FC236}">
                <a16:creationId xmlns:a16="http://schemas.microsoft.com/office/drawing/2014/main" id="{5ABA8C66-389A-4940-9289-26735564DF55}"/>
              </a:ext>
            </a:extLst>
          </p:cNvPr>
          <p:cNvSpPr/>
          <p:nvPr/>
        </p:nvSpPr>
        <p:spPr>
          <a:xfrm>
            <a:off x="1316408" y="1739871"/>
            <a:ext cx="1721760" cy="458594"/>
          </a:xfrm>
          <a:prstGeom prst="foldedCorner">
            <a:avLst>
              <a:gd name="adj" fmla="val 0"/>
            </a:avLst>
          </a:prstGeom>
          <a:solidFill>
            <a:srgbClr val="B8EF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動作設定ボタン: 戻る/前へ 1">
            <a:hlinkClick r:id="" action="ppaction://hlinkshowjump?jump=previousslide" highlightClick="1"/>
            <a:extLst>
              <a:ext uri="{FF2B5EF4-FFF2-40B4-BE49-F238E27FC236}">
                <a16:creationId xmlns:a16="http://schemas.microsoft.com/office/drawing/2014/main" id="{4BACCC4A-72CA-0DA2-5399-E3BEE2DECB28}"/>
              </a:ext>
            </a:extLst>
          </p:cNvPr>
          <p:cNvSpPr/>
          <p:nvPr/>
        </p:nvSpPr>
        <p:spPr>
          <a:xfrm rot="10800000" flipH="1">
            <a:off x="8421701" y="6625086"/>
            <a:ext cx="360000" cy="232913"/>
          </a:xfrm>
          <a:prstGeom prst="actionButtonBackPrevious">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3" name="動作設定ボタン: 進む/次へ 2">
            <a:hlinkClick r:id="" action="ppaction://hlinkshowjump?jump=nextslide" highlightClick="1"/>
            <a:extLst>
              <a:ext uri="{FF2B5EF4-FFF2-40B4-BE49-F238E27FC236}">
                <a16:creationId xmlns:a16="http://schemas.microsoft.com/office/drawing/2014/main" id="{235E5600-C24E-7E9B-D58D-BE0BCF957264}"/>
              </a:ext>
            </a:extLst>
          </p:cNvPr>
          <p:cNvSpPr/>
          <p:nvPr/>
        </p:nvSpPr>
        <p:spPr>
          <a:xfrm rot="10800000" flipH="1">
            <a:off x="8781701" y="6625087"/>
            <a:ext cx="360000" cy="232913"/>
          </a:xfrm>
          <a:prstGeom prst="actionButtonForwardNext">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5" name="テキスト ボックス 4">
            <a:extLst>
              <a:ext uri="{FF2B5EF4-FFF2-40B4-BE49-F238E27FC236}">
                <a16:creationId xmlns:a16="http://schemas.microsoft.com/office/drawing/2014/main" id="{5D1ED980-5A05-D101-AFFE-866A52871167}"/>
              </a:ext>
            </a:extLst>
          </p:cNvPr>
          <p:cNvSpPr txBox="1"/>
          <p:nvPr/>
        </p:nvSpPr>
        <p:spPr>
          <a:xfrm>
            <a:off x="210667" y="72128"/>
            <a:ext cx="5563115" cy="646331"/>
          </a:xfrm>
          <a:prstGeom prst="rect">
            <a:avLst/>
          </a:prstGeom>
          <a:noFill/>
        </p:spPr>
        <p:txBody>
          <a:bodyPr wrap="square" rtlCol="0">
            <a:spAutoFit/>
          </a:bodyPr>
          <a:lstStyle/>
          <a:p>
            <a:r>
              <a:rPr lang="ja-JP" altLang="en-US" sz="3600" b="1">
                <a:latin typeface="游ゴシック" panose="020B0400000000000000" pitchFamily="50" charset="-128"/>
                <a:ea typeface="游ゴシック" panose="020B0400000000000000" pitchFamily="50" charset="-128"/>
              </a:rPr>
              <a:t>日本の開国</a:t>
            </a:r>
            <a:endParaRPr lang="ja-JP" altLang="ja-JP" sz="3600" b="1" dirty="0">
              <a:latin typeface="游ゴシック" panose="020B0400000000000000" pitchFamily="50" charset="-128"/>
              <a:ea typeface="游ゴシック" panose="020B0400000000000000" pitchFamily="50" charset="-128"/>
            </a:endParaRPr>
          </a:p>
        </p:txBody>
      </p:sp>
      <p:pic>
        <p:nvPicPr>
          <p:cNvPr id="7" name="図 6">
            <a:extLst>
              <a:ext uri="{FF2B5EF4-FFF2-40B4-BE49-F238E27FC236}">
                <a16:creationId xmlns:a16="http://schemas.microsoft.com/office/drawing/2014/main" id="{A195C224-3EE4-E347-B54C-A007BB99D4E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9130" y="1983674"/>
            <a:ext cx="7852245" cy="3233278"/>
          </a:xfrm>
          <a:prstGeom prst="rect">
            <a:avLst/>
          </a:prstGeom>
        </p:spPr>
      </p:pic>
      <p:sp>
        <p:nvSpPr>
          <p:cNvPr id="4" name="テキスト ボックス 3">
            <a:extLst>
              <a:ext uri="{FF2B5EF4-FFF2-40B4-BE49-F238E27FC236}">
                <a16:creationId xmlns:a16="http://schemas.microsoft.com/office/drawing/2014/main" id="{6E6C1E64-9698-5CD6-D6F5-C6A6B77C24A4}"/>
              </a:ext>
            </a:extLst>
          </p:cNvPr>
          <p:cNvSpPr txBox="1"/>
          <p:nvPr/>
        </p:nvSpPr>
        <p:spPr>
          <a:xfrm>
            <a:off x="7884000" y="105957"/>
            <a:ext cx="1008000" cy="253916"/>
          </a:xfrm>
          <a:prstGeom prst="rect">
            <a:avLst/>
          </a:prstGeom>
          <a:solidFill>
            <a:schemeClr val="bg1"/>
          </a:solidFill>
          <a:ln>
            <a:solidFill>
              <a:schemeClr val="tx1"/>
            </a:solidFill>
          </a:ln>
        </p:spPr>
        <p:txBody>
          <a:bodyPr wrap="square" rtlCol="0" anchor="ctr">
            <a:spAutoFit/>
          </a:bodyPr>
          <a:lstStyle/>
          <a:p>
            <a:r>
              <a:rPr kumimoji="1" lang="ja-JP" altLang="en-US" sz="1050" dirty="0">
                <a:latin typeface="游明朝" panose="02020400000000000000" pitchFamily="18" charset="-128"/>
                <a:ea typeface="游明朝" panose="02020400000000000000" pitchFamily="18" charset="-128"/>
              </a:rPr>
              <a:t>部分サンプル　</a:t>
            </a:r>
            <a:endParaRPr kumimoji="1" lang="en-US" altLang="ja-JP" sz="1050" dirty="0">
              <a:latin typeface="游明朝" panose="02020400000000000000" pitchFamily="18" charset="-128"/>
              <a:ea typeface="游明朝" panose="02020400000000000000" pitchFamily="18" charset="-128"/>
            </a:endParaRPr>
          </a:p>
        </p:txBody>
      </p:sp>
    </p:spTree>
    <p:extLst>
      <p:ext uri="{BB962C8B-B14F-4D97-AF65-F5344CB8AC3E}">
        <p14:creationId xmlns:p14="http://schemas.microsoft.com/office/powerpoint/2010/main" val="14936881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xit" presetSubtype="32" fill="hold" grpId="0" nodeType="clickEffect">
                                  <p:stCondLst>
                                    <p:cond delay="0"/>
                                  </p:stCondLst>
                                  <p:childTnLst>
                                    <p:anim calcmode="lin" valueType="num">
                                      <p:cBhvr>
                                        <p:cTn id="6" dur="500"/>
                                        <p:tgtEl>
                                          <p:spTgt spid="8"/>
                                        </p:tgtEl>
                                        <p:attrNameLst>
                                          <p:attrName>ppt_w</p:attrName>
                                        </p:attrNameLst>
                                      </p:cBhvr>
                                      <p:tavLst>
                                        <p:tav tm="0">
                                          <p:val>
                                            <p:strVal val="ppt_w"/>
                                          </p:val>
                                        </p:tav>
                                        <p:tav tm="100000">
                                          <p:val>
                                            <p:fltVal val="0"/>
                                          </p:val>
                                        </p:tav>
                                      </p:tavLst>
                                    </p:anim>
                                    <p:anim calcmode="lin" valueType="num">
                                      <p:cBhvr>
                                        <p:cTn id="7" dur="500"/>
                                        <p:tgtEl>
                                          <p:spTgt spid="8"/>
                                        </p:tgtEl>
                                        <p:attrNameLst>
                                          <p:attrName>ppt_h</p:attrName>
                                        </p:attrNameLst>
                                      </p:cBhvr>
                                      <p:tavLst>
                                        <p:tav tm="0">
                                          <p:val>
                                            <p:strVal val="ppt_h"/>
                                          </p:val>
                                        </p:tav>
                                        <p:tav tm="100000">
                                          <p:val>
                                            <p:fltVal val="0"/>
                                          </p:val>
                                        </p:tav>
                                      </p:tavLst>
                                    </p:anim>
                                    <p:animEffect transition="out" filter="fade">
                                      <p:cBhvr>
                                        <p:cTn id="8" dur="500"/>
                                        <p:tgtEl>
                                          <p:spTgt spid="8"/>
                                        </p:tgtEl>
                                      </p:cBhvr>
                                    </p:animEffect>
                                    <p:set>
                                      <p:cBhvr>
                                        <p:cTn id="9"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theme/theme1.xml><?xml version="1.0" encoding="utf-8"?>
<a:theme xmlns:a="http://schemas.openxmlformats.org/drawingml/2006/main" name="HDOfficeLightV0">
  <a:themeElements>
    <a:clrScheme name="黄色がかったオレンジ">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D33E9AC2B65C294ABCCC11D779D0FAA0" ma:contentTypeVersion="20" ma:contentTypeDescription="新しいドキュメントを作成します。" ma:contentTypeScope="" ma:versionID="c00100f806b244e904c2fff3505ec33f">
  <xsd:schema xmlns:xsd="http://www.w3.org/2001/XMLSchema" xmlns:xs="http://www.w3.org/2001/XMLSchema" xmlns:p="http://schemas.microsoft.com/office/2006/metadata/properties" xmlns:ns2="18eb18e9-3b9d-44fe-af43-41e7933df07a" xmlns:ns3="e3c5cd09-d5d2-4a49-81e9-ed93aacddae4" targetNamespace="http://schemas.microsoft.com/office/2006/metadata/properties" ma:root="true" ma:fieldsID="596e9508eb563cc522d829c1c6c44b3f" ns2:_="" ns3:_="">
    <xsd:import namespace="18eb18e9-3b9d-44fe-af43-41e7933df07a"/>
    <xsd:import namespace="e3c5cd09-d5d2-4a49-81e9-ed93aacddae4"/>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ServiceAutoKeyPoints" minOccurs="0"/>
                <xsd:element ref="ns2:MediaServiceKeyPoints"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3:search_language"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8eb18e9-3b9d-44fe-af43-41e7933df07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画像タグ" ma:readOnly="false" ma:fieldId="{5cf76f15-5ced-4ddc-b409-7134ff3c332f}" ma:taxonomyMulti="true" ma:sspId="a5a7c612-5922-4a77-8e31-25f580869e49"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7"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3c5cd09-d5d2-4a49-81e9-ed93aacddae4" elementFormDefault="qualified">
    <xsd:import namespace="http://schemas.microsoft.com/office/2006/documentManagement/types"/>
    <xsd:import namespace="http://schemas.microsoft.com/office/infopath/2007/PartnerControls"/>
    <xsd:element name="SharedWithUsers" ma:index="18"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共有相手の詳細情報" ma:internalName="SharedWithDetails" ma:readOnly="true">
      <xsd:simpleType>
        <xsd:restriction base="dms:Note">
          <xsd:maxLength value="255"/>
        </xsd:restriction>
      </xsd:simpleType>
    </xsd:element>
    <xsd:element name="TaxCatchAll" ma:index="23" nillable="true" ma:displayName="Taxonomy Catch All Column" ma:hidden="true" ma:list="{2ae0d295-044c-4b37-afa2-88077731fee5}" ma:internalName="TaxCatchAll" ma:showField="CatchAllData" ma:web="e3c5cd09-d5d2-4a49-81e9-ed93aacddae4">
      <xsd:complexType>
        <xsd:complexContent>
          <xsd:extension base="dms:MultiChoiceLookup">
            <xsd:sequence>
              <xsd:element name="Value" type="dms:Lookup" maxOccurs="unbounded" minOccurs="0" nillable="true"/>
            </xsd:sequence>
          </xsd:extension>
        </xsd:complexContent>
      </xsd:complexType>
    </xsd:element>
    <xsd:element name="search_language" ma:index="26" nillable="true" ma:displayName="search_language" ma:default="ja" ma:internalName="search_language">
      <xsd:simpleType>
        <xsd:restriction base="dms:Text">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earch_language xmlns="e3c5cd09-d5d2-4a49-81e9-ed93aacddae4">ja</search_language>
    <lcf76f155ced4ddcb4097134ff3c332f xmlns="18eb18e9-3b9d-44fe-af43-41e7933df07a">
      <Terms xmlns="http://schemas.microsoft.com/office/infopath/2007/PartnerControls"/>
    </lcf76f155ced4ddcb4097134ff3c332f>
    <TaxCatchAll xmlns="e3c5cd09-d5d2-4a49-81e9-ed93aacddae4" xsi:nil="true"/>
  </documentManagement>
</p:properties>
</file>

<file path=customXml/itemProps1.xml><?xml version="1.0" encoding="utf-8"?>
<ds:datastoreItem xmlns:ds="http://schemas.openxmlformats.org/officeDocument/2006/customXml" ds:itemID="{90AA6BFD-0D24-43A2-9A0B-D973B666BE82}"/>
</file>

<file path=customXml/itemProps2.xml><?xml version="1.0" encoding="utf-8"?>
<ds:datastoreItem xmlns:ds="http://schemas.openxmlformats.org/officeDocument/2006/customXml" ds:itemID="{17035F01-40FD-4C8A-A7B0-7E8A527ABB31}"/>
</file>

<file path=customXml/itemProps3.xml><?xml version="1.0" encoding="utf-8"?>
<ds:datastoreItem xmlns:ds="http://schemas.openxmlformats.org/officeDocument/2006/customXml" ds:itemID="{62D7FAD3-CD41-4634-BFC5-DDED98D8EC20}"/>
</file>

<file path=docProps/app.xml><?xml version="1.0" encoding="utf-8"?>
<Properties xmlns="http://schemas.openxmlformats.org/officeDocument/2006/extended-properties" xmlns:vt="http://schemas.openxmlformats.org/officeDocument/2006/docPropsVTypes">
  <Template/>
  <TotalTime>0</TotalTime>
  <Words>907</Words>
  <Application>Microsoft Office PowerPoint</Application>
  <PresentationFormat>画面に合わせる (4:3)</PresentationFormat>
  <Paragraphs>140</Paragraphs>
  <Slides>19</Slides>
  <Notes>0</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19</vt:i4>
      </vt:variant>
    </vt:vector>
  </HeadingPairs>
  <TitlesOfParts>
    <vt:vector size="25" baseType="lpstr">
      <vt:lpstr>ＭＳ Ｐゴシック</vt:lpstr>
      <vt:lpstr>游ゴシック</vt:lpstr>
      <vt:lpstr>游明朝</vt:lpstr>
      <vt:lpstr>Calibri</vt:lpstr>
      <vt:lpstr>Wingdings 2</vt:lpstr>
      <vt:lpstr>HDOfficeLightV0</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2026-03-17T09:37:35Z</dcterms:created>
  <dcterms:modified xsi:type="dcterms:W3CDTF">2026-03-17T09:37:42Z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0x010100D33E9AC2B65C294ABCCC11D779D0FAA0</vt:lpwstr>
  </property>
</Properties>
</file>